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0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60" r:id="rId3"/>
    <p:sldId id="264" r:id="rId4"/>
    <p:sldId id="265" r:id="rId5"/>
    <p:sldId id="266" r:id="rId6"/>
    <p:sldId id="269" r:id="rId7"/>
    <p:sldId id="272" r:id="rId8"/>
    <p:sldId id="273" r:id="rId9"/>
    <p:sldId id="276" r:id="rId10"/>
    <p:sldId id="277" r:id="rId11"/>
    <p:sldId id="280" r:id="rId12"/>
    <p:sldId id="281" r:id="rId13"/>
    <p:sldId id="284" r:id="rId14"/>
    <p:sldId id="285" r:id="rId15"/>
    <p:sldId id="288" r:id="rId16"/>
    <p:sldId id="291" r:id="rId17"/>
    <p:sldId id="292" r:id="rId18"/>
    <p:sldId id="295" r:id="rId19"/>
    <p:sldId id="298" r:id="rId20"/>
    <p:sldId id="299" r:id="rId21"/>
    <p:sldId id="302" r:id="rId22"/>
    <p:sldId id="305" r:id="rId23"/>
    <p:sldId id="306" r:id="rId24"/>
    <p:sldId id="309" r:id="rId25"/>
    <p:sldId id="312" r:id="rId26"/>
    <p:sldId id="313" r:id="rId27"/>
    <p:sldId id="316" r:id="rId28"/>
    <p:sldId id="319" r:id="rId29"/>
    <p:sldId id="320" r:id="rId30"/>
    <p:sldId id="323" r:id="rId31"/>
    <p:sldId id="326" r:id="rId32"/>
    <p:sldId id="327" r:id="rId33"/>
    <p:sldId id="331" r:id="rId34"/>
    <p:sldId id="334" r:id="rId35"/>
    <p:sldId id="335" r:id="rId36"/>
    <p:sldId id="338" r:id="rId37"/>
    <p:sldId id="339" r:id="rId38"/>
    <p:sldId id="342" r:id="rId39"/>
    <p:sldId id="345" r:id="rId40"/>
    <p:sldId id="346" r:id="rId41"/>
    <p:sldId id="347" r:id="rId42"/>
    <p:sldId id="349" r:id="rId43"/>
    <p:sldId id="348" r:id="rId44"/>
    <p:sldId id="350" r:id="rId45"/>
    <p:sldId id="351" r:id="rId46"/>
    <p:sldId id="352" r:id="rId47"/>
    <p:sldId id="35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945"/>
    <a:srgbClr val="EB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6"/>
    <p:restoredTop sz="94626"/>
  </p:normalViewPr>
  <p:slideViewPr>
    <p:cSldViewPr snapToGrid="0">
      <p:cViewPr varScale="1">
        <p:scale>
          <a:sx n="116" d="100"/>
          <a:sy n="116" d="100"/>
        </p:scale>
        <p:origin x="37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2EE-9F41-034B-A5B9-D8BB3FC66953}"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042FD-AE4D-6540-9008-00F6E130C745}" type="slidenum">
              <a:rPr lang="en-US" smtClean="0"/>
              <a:t>‹#›</a:t>
            </a:fld>
            <a:endParaRPr lang="en-US"/>
          </a:p>
        </p:txBody>
      </p:sp>
    </p:spTree>
    <p:extLst>
      <p:ext uri="{BB962C8B-B14F-4D97-AF65-F5344CB8AC3E}">
        <p14:creationId xmlns:p14="http://schemas.microsoft.com/office/powerpoint/2010/main" val="278635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A26EDA1F-0370-B43F-7A07-A984E95A422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422373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5074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pic>
        <p:nvPicPr>
          <p:cNvPr id="2" name="Picture 1">
            <a:extLst>
              <a:ext uri="{FF2B5EF4-FFF2-40B4-BE49-F238E27FC236}">
                <a16:creationId xmlns:a16="http://schemas.microsoft.com/office/drawing/2014/main" id="{768E08C0-A2B8-A7C3-DD86-BBF0C4A0D65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34384937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MERCI</a:t>
            </a:r>
          </a:p>
        </p:txBody>
      </p:sp>
      <p:pic>
        <p:nvPicPr>
          <p:cNvPr id="2" name="Picture 1">
            <a:extLst>
              <a:ext uri="{FF2B5EF4-FFF2-40B4-BE49-F238E27FC236}">
                <a16:creationId xmlns:a16="http://schemas.microsoft.com/office/drawing/2014/main" id="{F3E46A19-4833-5E20-963E-3EF69901436A}"/>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3785153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br>
              <a:rPr lang="en-US" dirty="0"/>
            </a:br>
            <a:r>
              <a:rPr lang="en-US" dirty="0"/>
              <a:t>MERCI</a:t>
            </a:r>
          </a:p>
        </p:txBody>
      </p:sp>
    </p:spTree>
    <p:extLst>
      <p:ext uri="{BB962C8B-B14F-4D97-AF65-F5344CB8AC3E}">
        <p14:creationId xmlns:p14="http://schemas.microsoft.com/office/powerpoint/2010/main" val="3749752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BE60B1-A5BF-BFCE-ED50-B65A84285F70}"/>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40609363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
        <p:nvSpPr>
          <p:cNvPr id="6" name="Title 1">
            <a:extLst>
              <a:ext uri="{FF2B5EF4-FFF2-40B4-BE49-F238E27FC236}">
                <a16:creationId xmlns:a16="http://schemas.microsoft.com/office/drawing/2014/main" id="{2DBDABCB-F305-33CB-2EA4-627156DC1BC1}"/>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3937790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
        <p:nvSpPr>
          <p:cNvPr id="9" name="Title 1">
            <a:extLst>
              <a:ext uri="{FF2B5EF4-FFF2-40B4-BE49-F238E27FC236}">
                <a16:creationId xmlns:a16="http://schemas.microsoft.com/office/drawing/2014/main" id="{CBF0802C-C91F-D164-C4E3-87185314B076}"/>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6262096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pic>
        <p:nvPicPr>
          <p:cNvPr id="6" name="Picture 5">
            <a:extLst>
              <a:ext uri="{FF2B5EF4-FFF2-40B4-BE49-F238E27FC236}">
                <a16:creationId xmlns:a16="http://schemas.microsoft.com/office/drawing/2014/main" id="{145889C5-8308-2DD2-7CB7-83D3A233A533}"/>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11108789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MERCI</a:t>
            </a:r>
          </a:p>
        </p:txBody>
      </p:sp>
      <p:pic>
        <p:nvPicPr>
          <p:cNvPr id="2" name="Picture 1">
            <a:extLst>
              <a:ext uri="{FF2B5EF4-FFF2-40B4-BE49-F238E27FC236}">
                <a16:creationId xmlns:a16="http://schemas.microsoft.com/office/drawing/2014/main" id="{EC48724E-6943-1013-8DC6-8E7B9B35F32E}"/>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22935454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br>
              <a:rPr lang="en-US" dirty="0"/>
            </a:br>
            <a:r>
              <a:rPr lang="en-US" dirty="0"/>
              <a:t>MERCI</a:t>
            </a:r>
          </a:p>
        </p:txBody>
      </p:sp>
    </p:spTree>
    <p:extLst>
      <p:ext uri="{BB962C8B-B14F-4D97-AF65-F5344CB8AC3E}">
        <p14:creationId xmlns:p14="http://schemas.microsoft.com/office/powerpoint/2010/main" val="23136883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BE60B1-A5BF-BFCE-ED50-B65A84285F70}"/>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291449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Tree>
    <p:extLst>
      <p:ext uri="{BB962C8B-B14F-4D97-AF65-F5344CB8AC3E}">
        <p14:creationId xmlns:p14="http://schemas.microsoft.com/office/powerpoint/2010/main" val="2671950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
        <p:nvSpPr>
          <p:cNvPr id="6" name="Title 1">
            <a:extLst>
              <a:ext uri="{FF2B5EF4-FFF2-40B4-BE49-F238E27FC236}">
                <a16:creationId xmlns:a16="http://schemas.microsoft.com/office/drawing/2014/main" id="{2DBDABCB-F305-33CB-2EA4-627156DC1BC1}"/>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14946974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
        <p:nvSpPr>
          <p:cNvPr id="9" name="Title 1">
            <a:extLst>
              <a:ext uri="{FF2B5EF4-FFF2-40B4-BE49-F238E27FC236}">
                <a16:creationId xmlns:a16="http://schemas.microsoft.com/office/drawing/2014/main" id="{CBF0802C-C91F-D164-C4E3-87185314B076}"/>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328716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Tree>
    <p:extLst>
      <p:ext uri="{BB962C8B-B14F-4D97-AF65-F5344CB8AC3E}">
        <p14:creationId xmlns:p14="http://schemas.microsoft.com/office/powerpoint/2010/main" val="423734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ues, mission, values">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30CC7E-D853-A453-B129-8552AE31EC2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850B2B4C-EE99-70A5-4ECD-A65536A95004}"/>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grpSp>
        <p:nvGrpSpPr>
          <p:cNvPr id="11" name="Group 10">
            <a:extLst>
              <a:ext uri="{FF2B5EF4-FFF2-40B4-BE49-F238E27FC236}">
                <a16:creationId xmlns:a16="http://schemas.microsoft.com/office/drawing/2014/main" id="{4C668DAD-A316-A53D-0ACB-E05AFD659688}"/>
              </a:ext>
            </a:extLst>
          </p:cNvPr>
          <p:cNvGrpSpPr/>
          <p:nvPr userDrawn="1"/>
        </p:nvGrpSpPr>
        <p:grpSpPr>
          <a:xfrm>
            <a:off x="636895" y="940114"/>
            <a:ext cx="10918209" cy="4977771"/>
            <a:chOff x="636895" y="940114"/>
            <a:chExt cx="10918209" cy="4977771"/>
          </a:xfrm>
        </p:grpSpPr>
        <p:grpSp>
          <p:nvGrpSpPr>
            <p:cNvPr id="14" name="Group 13">
              <a:extLst>
                <a:ext uri="{FF2B5EF4-FFF2-40B4-BE49-F238E27FC236}">
                  <a16:creationId xmlns:a16="http://schemas.microsoft.com/office/drawing/2014/main" id="{CC413849-A9CF-ED19-C375-6A64663E26A5}"/>
                </a:ext>
              </a:extLst>
            </p:cNvPr>
            <p:cNvGrpSpPr/>
            <p:nvPr userDrawn="1"/>
          </p:nvGrpSpPr>
          <p:grpSpPr>
            <a:xfrm>
              <a:off x="636895" y="940114"/>
              <a:ext cx="10918209" cy="4977771"/>
              <a:chOff x="2094931" y="940114"/>
              <a:chExt cx="10918209" cy="4977771"/>
            </a:xfrm>
          </p:grpSpPr>
          <p:sp>
            <p:nvSpPr>
              <p:cNvPr id="4" name="Rectangle 3">
                <a:extLst>
                  <a:ext uri="{FF2B5EF4-FFF2-40B4-BE49-F238E27FC236}">
                    <a16:creationId xmlns:a16="http://schemas.microsoft.com/office/drawing/2014/main" id="{1D616AC2-EA36-B02C-EE1F-39348D2473AC}"/>
                  </a:ext>
                </a:extLst>
              </p:cNvPr>
              <p:cNvSpPr/>
              <p:nvPr userDrawn="1"/>
            </p:nvSpPr>
            <p:spPr>
              <a:xfrm>
                <a:off x="2094931" y="940114"/>
                <a:ext cx="10918209" cy="4977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BA0A0BF-B15D-A33A-6AA5-2F56A9FA8913}"/>
                  </a:ext>
                </a:extLst>
              </p:cNvPr>
              <p:cNvGrpSpPr/>
              <p:nvPr userDrawn="1"/>
            </p:nvGrpSpPr>
            <p:grpSpPr>
              <a:xfrm>
                <a:off x="2445698" y="1268380"/>
                <a:ext cx="10240980" cy="4275304"/>
                <a:chOff x="2350163" y="1706689"/>
                <a:chExt cx="10240980" cy="4275304"/>
              </a:xfrm>
            </p:grpSpPr>
            <p:sp>
              <p:nvSpPr>
                <p:cNvPr id="3" name="TextBox 2">
                  <a:extLst>
                    <a:ext uri="{FF2B5EF4-FFF2-40B4-BE49-F238E27FC236}">
                      <a16:creationId xmlns:a16="http://schemas.microsoft.com/office/drawing/2014/main" id="{B68F9516-D9F2-84C7-84F5-C013BD7485C2}"/>
                    </a:ext>
                  </a:extLst>
                </p:cNvPr>
                <p:cNvSpPr txBox="1"/>
                <p:nvPr userDrawn="1"/>
              </p:nvSpPr>
              <p:spPr>
                <a:xfrm>
                  <a:off x="2350163" y="1706689"/>
                  <a:ext cx="2534504" cy="1015663"/>
                </a:xfrm>
                <a:prstGeom prst="rect">
                  <a:avLst/>
                </a:prstGeom>
                <a:noFill/>
              </p:spPr>
              <p:txBody>
                <a:bodyPr wrap="square" rtlCol="0">
                  <a:spAutoFit/>
                </a:bodyPr>
                <a:lstStyle/>
                <a:p>
                  <a:r>
                    <a:rPr lang="en-US" sz="6000" b="1" i="0" dirty="0">
                      <a:solidFill>
                        <a:schemeClr val="tx2"/>
                      </a:solidFill>
                      <a:latin typeface="Bahnschrift" panose="020B0502040204020203" pitchFamily="34" charset="0"/>
                    </a:rPr>
                    <a:t>FONTS</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4974939" y="1825198"/>
                  <a:ext cx="7616204" cy="954107"/>
                </a:xfrm>
                <a:prstGeom prst="rect">
                  <a:avLst/>
                </a:prstGeom>
                <a:noFill/>
              </p:spPr>
              <p:txBody>
                <a:bodyPr wrap="square" rtlCol="0">
                  <a:spAutoFit/>
                </a:bodyPr>
                <a:lstStyle/>
                <a:p>
                  <a:pPr algn="l"/>
                  <a:r>
                    <a:rPr lang="en-CA" sz="1400" b="0" i="0" u="none" strike="noStrike" dirty="0">
                      <a:solidFill>
                        <a:srgbClr val="000000"/>
                      </a:solidFill>
                      <a:effectLst/>
                      <a:latin typeface="Aptos" panose="020B0004020202020204" pitchFamily="34" charset="0"/>
                    </a:rPr>
                    <a:t>All fonts in this template are approved for use. However, if you would like to use the proprietary fonts used by the Terry Fox Research Institute, the Terry Fox Foundation and the Marathon of Hope Cancer Centres Network, please download </a:t>
                  </a:r>
                  <a:r>
                    <a:rPr lang="en-CA" sz="1400" b="0" i="0" u="none" strike="noStrike" dirty="0">
                      <a:solidFill>
                        <a:schemeClr val="tx2"/>
                      </a:solidFill>
                      <a:effectLst/>
                      <a:latin typeface="Avenir Next LT Pro" panose="020B0504020202020204" pitchFamily="34" charset="77"/>
                    </a:rPr>
                    <a:t>and use </a:t>
                  </a:r>
                  <a:r>
                    <a:rPr lang="en-CA" sz="1400" b="0" i="0" u="sng" strike="noStrike" dirty="0">
                      <a:solidFill>
                        <a:schemeClr val="tx2"/>
                      </a:solidFill>
                      <a:effectLst/>
                      <a:latin typeface="Avenir Next LT Pro" panose="020B0504020202020204" pitchFamily="34" charset="77"/>
                    </a:rPr>
                    <a:t>Terry Regular </a:t>
                  </a:r>
                  <a:r>
                    <a:rPr lang="en-CA" sz="1400" b="0" i="0" u="none" strike="noStrike" dirty="0">
                      <a:solidFill>
                        <a:schemeClr val="tx2"/>
                      </a:solidFill>
                      <a:effectLst/>
                      <a:latin typeface="Avenir Next LT Pro" panose="020B0504020202020204" pitchFamily="34" charset="77"/>
                    </a:rPr>
                    <a:t>for headlines and large copy, and </a:t>
                  </a:r>
                  <a:r>
                    <a:rPr lang="en-CA" sz="1400" b="0" i="0" u="sng" strike="noStrike" dirty="0">
                      <a:solidFill>
                        <a:schemeClr val="tx2"/>
                      </a:solidFill>
                      <a:effectLst/>
                      <a:latin typeface="Avenir Next LT Pro" panose="020B0504020202020204" pitchFamily="34" charset="77"/>
                    </a:rPr>
                    <a:t>Rigid Square</a:t>
                  </a:r>
                  <a:r>
                    <a:rPr lang="en-CA" sz="1400" b="0" i="0" u="none" strike="noStrike" dirty="0">
                      <a:solidFill>
                        <a:schemeClr val="tx2"/>
                      </a:solidFill>
                      <a:effectLst/>
                      <a:latin typeface="Avenir Next LT Pro" panose="020B0504020202020204" pitchFamily="34" charset="77"/>
                    </a:rPr>
                    <a:t> for all other copy instances spanning from subheads to body copy.</a:t>
                  </a:r>
                </a:p>
              </p:txBody>
            </p:sp>
            <p:sp>
              <p:nvSpPr>
                <p:cNvPr id="10" name="TextBox 9">
                  <a:extLst>
                    <a:ext uri="{FF2B5EF4-FFF2-40B4-BE49-F238E27FC236}">
                      <a16:creationId xmlns:a16="http://schemas.microsoft.com/office/drawing/2014/main" id="{25C94144-76EC-9797-CABC-D6F4C9992E0A}"/>
                    </a:ext>
                  </a:extLst>
                </p:cNvPr>
                <p:cNvSpPr txBox="1"/>
                <p:nvPr userDrawn="1"/>
              </p:nvSpPr>
              <p:spPr>
                <a:xfrm>
                  <a:off x="2350163" y="3412059"/>
                  <a:ext cx="10240980" cy="2569934"/>
                </a:xfrm>
                <a:prstGeom prst="rect">
                  <a:avLst/>
                </a:prstGeom>
                <a:noFill/>
              </p:spPr>
              <p:txBody>
                <a:bodyPr wrap="square" rtlCol="0">
                  <a:spAutoFit/>
                </a:bodyPr>
                <a:lstStyle/>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Follow your computer’s default instructions for font installation.</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You may need to close the </a:t>
                  </a:r>
                  <a:r>
                    <a:rPr lang="en-CA" sz="1400" b="0" i="0" u="none" strike="noStrike" dirty="0" err="1">
                      <a:solidFill>
                        <a:schemeClr val="tx2"/>
                      </a:solidFill>
                      <a:effectLst/>
                      <a:latin typeface="Avenir Next LT Pro" panose="020B0504020202020204" pitchFamily="34" charset="77"/>
                    </a:rPr>
                    <a:t>Powerpoint</a:t>
                  </a:r>
                  <a:r>
                    <a:rPr lang="en-CA" sz="1400" b="0" i="0" u="none" strike="noStrike" dirty="0">
                      <a:solidFill>
                        <a:schemeClr val="tx2"/>
                      </a:solidFill>
                      <a:effectLst/>
                      <a:latin typeface="Avenir Next LT Pro" panose="020B0504020202020204" pitchFamily="34" charset="77"/>
                    </a:rPr>
                    <a:t> application and reopen it before the new fonts will appear in your menu.</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Once the fonts appear in your menu you can now go to the navigation at the top of your screen &gt; Select “Format” &gt; Select “Replace Fonts”</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In the next window, select the name of the font you’d like to replace:</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Replace: “</a:t>
                  </a:r>
                  <a:r>
                    <a:rPr lang="en-CA" sz="1400" b="0" i="0" u="none" strike="noStrike" dirty="0" err="1">
                      <a:solidFill>
                        <a:schemeClr val="tx2"/>
                      </a:solidFill>
                      <a:effectLst/>
                      <a:latin typeface="Avenir Next LT Pro" panose="020B0504020202020204" pitchFamily="34" charset="77"/>
                    </a:rPr>
                    <a:t>Bahnschrift</a:t>
                  </a:r>
                  <a:r>
                    <a:rPr lang="en-CA" sz="1400" b="0" i="0" u="none" strike="noStrike" dirty="0">
                      <a:solidFill>
                        <a:schemeClr val="tx2"/>
                      </a:solidFill>
                      <a:effectLst/>
                      <a:latin typeface="Avenir Next LT Pro" panose="020B0504020202020204" pitchFamily="34" charset="77"/>
                    </a:rPr>
                    <a:t>”   &gt;   With: “Terry”</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Replace: “Avenir Next LT Pro”   &gt;   With: “Rigid Square”</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Click on “Replace”</a:t>
                  </a:r>
                </a:p>
                <a:p>
                  <a:pPr marL="342900" lvl="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Double check the slides to see that all instances of the font were replaced with the newly downloaded fonts.</a:t>
                  </a:r>
                </a:p>
              </p:txBody>
            </p:sp>
          </p:grpSp>
        </p:grpSp>
        <p:cxnSp>
          <p:nvCxnSpPr>
            <p:cNvPr id="7" name="Straight Connector 6">
              <a:extLst>
                <a:ext uri="{FF2B5EF4-FFF2-40B4-BE49-F238E27FC236}">
                  <a16:creationId xmlns:a16="http://schemas.microsoft.com/office/drawing/2014/main" id="{9F43D30C-DBEB-CEEA-87B4-E8445CA1BBF7}"/>
                </a:ext>
              </a:extLst>
            </p:cNvPr>
            <p:cNvCxnSpPr>
              <a:cxnSpLocks/>
            </p:cNvCxnSpPr>
            <p:nvPr userDrawn="1"/>
          </p:nvCxnSpPr>
          <p:spPr>
            <a:xfrm>
              <a:off x="858530" y="2656115"/>
              <a:ext cx="10474941" cy="0"/>
            </a:xfrm>
            <a:prstGeom prst="line">
              <a:avLst/>
            </a:prstGeom>
            <a:ln w="127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071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ues, mission, values">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F9516-D9F2-84C7-84F5-C013BD7485C2}"/>
              </a:ext>
            </a:extLst>
          </p:cNvPr>
          <p:cNvSpPr txBox="1"/>
          <p:nvPr userDrawn="1"/>
        </p:nvSpPr>
        <p:spPr>
          <a:xfrm>
            <a:off x="5070988" y="1900193"/>
            <a:ext cx="1937427"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VISION</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6863956" y="2012110"/>
            <a:ext cx="4769856"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70000"/>
                </a:solidFill>
                <a:effectLst/>
                <a:latin typeface="Rigid Square" panose="020B0501020203040204" pitchFamily="34" charset="0"/>
              </a:rPr>
              <a:t>Uniting our country to cure cancer.</a:t>
            </a:r>
            <a:endParaRPr lang="en-US" sz="1200" b="0" i="0" dirty="0">
              <a:solidFill>
                <a:schemeClr val="tx2"/>
              </a:solidFill>
              <a:latin typeface="Rigid Square" panose="020B0501020203040204" pitchFamily="34" charset="0"/>
            </a:endParaRPr>
          </a:p>
        </p:txBody>
      </p:sp>
      <p:sp>
        <p:nvSpPr>
          <p:cNvPr id="13" name="TextBox 12">
            <a:extLst>
              <a:ext uri="{FF2B5EF4-FFF2-40B4-BE49-F238E27FC236}">
                <a16:creationId xmlns:a16="http://schemas.microsoft.com/office/drawing/2014/main" id="{2332D2EC-37C0-5675-E077-5D0D55BD69AD}"/>
              </a:ext>
            </a:extLst>
          </p:cNvPr>
          <p:cNvSpPr txBox="1"/>
          <p:nvPr userDrawn="1"/>
        </p:nvSpPr>
        <p:spPr>
          <a:xfrm>
            <a:off x="5070987" y="2728187"/>
            <a:ext cx="2105146"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MISSION</a:t>
            </a:r>
          </a:p>
        </p:txBody>
      </p:sp>
      <p:sp>
        <p:nvSpPr>
          <p:cNvPr id="15" name="TextBox 14">
            <a:extLst>
              <a:ext uri="{FF2B5EF4-FFF2-40B4-BE49-F238E27FC236}">
                <a16:creationId xmlns:a16="http://schemas.microsoft.com/office/drawing/2014/main" id="{9114D012-F0B2-ACBE-2201-7F5EA44155FE}"/>
              </a:ext>
            </a:extLst>
          </p:cNvPr>
          <p:cNvSpPr txBox="1"/>
          <p:nvPr userDrawn="1"/>
        </p:nvSpPr>
        <p:spPr>
          <a:xfrm>
            <a:off x="6863956" y="2796562"/>
            <a:ext cx="4571552" cy="120032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70000"/>
                </a:solidFill>
                <a:effectLst/>
                <a:latin typeface="Rigid Square" panose="020B0501020203040204" pitchFamily="34" charset="0"/>
              </a:rPr>
              <a:t>Inspired by Terry Fox’s determination, to work together harnessing the talent, passion and energy of Canada’s best researchers and clinicians to innovate and implement the world’s most advanced and effective precision medicine for cancer network - treating Canadians across the nation with a Canadian science and technology solution.</a:t>
            </a:r>
            <a:endParaRPr lang="en-US" sz="1200" b="0" i="0" dirty="0">
              <a:solidFill>
                <a:schemeClr val="tx2"/>
              </a:solidFill>
              <a:latin typeface="Rigid Square" panose="020B0501020203040204" pitchFamily="34" charset="0"/>
            </a:endParaRPr>
          </a:p>
        </p:txBody>
      </p:sp>
      <p:sp>
        <p:nvSpPr>
          <p:cNvPr id="16" name="TextBox 15">
            <a:extLst>
              <a:ext uri="{FF2B5EF4-FFF2-40B4-BE49-F238E27FC236}">
                <a16:creationId xmlns:a16="http://schemas.microsoft.com/office/drawing/2014/main" id="{75B12E5F-5BE7-082E-7E12-0E9B353E68D7}"/>
              </a:ext>
            </a:extLst>
          </p:cNvPr>
          <p:cNvSpPr txBox="1"/>
          <p:nvPr userDrawn="1"/>
        </p:nvSpPr>
        <p:spPr>
          <a:xfrm>
            <a:off x="5063849" y="4413253"/>
            <a:ext cx="2105146"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VALUES</a:t>
            </a:r>
          </a:p>
        </p:txBody>
      </p:sp>
      <p:sp>
        <p:nvSpPr>
          <p:cNvPr id="17" name="TextBox 16">
            <a:extLst>
              <a:ext uri="{FF2B5EF4-FFF2-40B4-BE49-F238E27FC236}">
                <a16:creationId xmlns:a16="http://schemas.microsoft.com/office/drawing/2014/main" id="{03F3167C-C2B3-828A-AFF1-2F82F4AC29B6}"/>
              </a:ext>
            </a:extLst>
          </p:cNvPr>
          <p:cNvSpPr txBox="1"/>
          <p:nvPr userDrawn="1"/>
        </p:nvSpPr>
        <p:spPr>
          <a:xfrm>
            <a:off x="6856818" y="4525170"/>
            <a:ext cx="477699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2"/>
                </a:solidFill>
                <a:latin typeface="Rigid Square" panose="020B0501020203040204" pitchFamily="34" charset="0"/>
              </a:rPr>
              <a:t>Integrity, excellence, inclusivity, perseverance and creativity.</a:t>
            </a:r>
          </a:p>
        </p:txBody>
      </p:sp>
      <p:sp>
        <p:nvSpPr>
          <p:cNvPr id="8" name="Slide Number Placeholder 7">
            <a:extLst>
              <a:ext uri="{FF2B5EF4-FFF2-40B4-BE49-F238E27FC236}">
                <a16:creationId xmlns:a16="http://schemas.microsoft.com/office/drawing/2014/main" id="{2364BBB4-371E-9DEC-0C3A-7F12A0583BDA}"/>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
        <p:nvSpPr>
          <p:cNvPr id="10" name="Date Placeholder 9">
            <a:extLst>
              <a:ext uri="{FF2B5EF4-FFF2-40B4-BE49-F238E27FC236}">
                <a16:creationId xmlns:a16="http://schemas.microsoft.com/office/drawing/2014/main" id="{6008CA02-51A1-813D-0132-304BCDD1ECF4}"/>
              </a:ext>
            </a:extLst>
          </p:cNvPr>
          <p:cNvSpPr>
            <a:spLocks noGrp="1"/>
          </p:cNvSpPr>
          <p:nvPr>
            <p:ph type="dt" sz="half" idx="12"/>
          </p:nvPr>
        </p:nvSpPr>
        <p:spPr/>
        <p:txBody>
          <a:bodyPr/>
          <a:lstStyle/>
          <a:p>
            <a:r>
              <a:rPr lang="en-CA"/>
              <a:t>MARATHON OF HOPE CANCER CENTRES NETWORK</a:t>
            </a:r>
            <a:endParaRPr lang="en-US" dirty="0"/>
          </a:p>
        </p:txBody>
      </p:sp>
      <p:pic>
        <p:nvPicPr>
          <p:cNvPr id="19" name="Picture 18" descr="A person running on a red maple leaf&#10;&#10;Description automatically generated">
            <a:extLst>
              <a:ext uri="{FF2B5EF4-FFF2-40B4-BE49-F238E27FC236}">
                <a16:creationId xmlns:a16="http://schemas.microsoft.com/office/drawing/2014/main" id="{D6CB0395-8EC1-97BB-A6DC-EEE237EF3C28}"/>
              </a:ext>
            </a:extLst>
          </p:cNvPr>
          <p:cNvPicPr>
            <a:picLocks noChangeAspect="1"/>
          </p:cNvPicPr>
          <p:nvPr userDrawn="1"/>
        </p:nvPicPr>
        <p:blipFill>
          <a:blip r:embed="rId2"/>
          <a:stretch>
            <a:fillRect/>
          </a:stretch>
        </p:blipFill>
        <p:spPr>
          <a:xfrm>
            <a:off x="59292" y="863909"/>
            <a:ext cx="5011695" cy="5011695"/>
          </a:xfrm>
          <a:prstGeom prst="rect">
            <a:avLst/>
          </a:prstGeom>
        </p:spPr>
      </p:pic>
    </p:spTree>
    <p:extLst>
      <p:ext uri="{BB962C8B-B14F-4D97-AF65-F5344CB8AC3E}">
        <p14:creationId xmlns:p14="http://schemas.microsoft.com/office/powerpoint/2010/main" val="18939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EC745478-B385-C315-E966-5EF318E32F0E}"/>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2044355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1C331BD3-DF89-B5BE-6680-9A2C12B406AE}"/>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72749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D8B65C71-96DF-38F1-B1DE-6B879961659A}"/>
              </a:ext>
            </a:extLst>
          </p:cNvPr>
          <p:cNvPicPr>
            <a:picLocks noChangeAspect="1"/>
          </p:cNvPicPr>
          <p:nvPr userDrawn="1"/>
        </p:nvPicPr>
        <p:blipFill>
          <a:blip r:embed="rId2"/>
          <a:srcRect/>
          <a:stretch/>
        </p:blipFill>
        <p:spPr>
          <a:xfrm>
            <a:off x="8935355" y="-531485"/>
            <a:ext cx="2789532" cy="2789532"/>
          </a:xfrm>
          <a:prstGeom prst="rect">
            <a:avLst/>
          </a:prstGeom>
        </p:spPr>
      </p:pic>
    </p:spTree>
    <p:extLst>
      <p:ext uri="{BB962C8B-B14F-4D97-AF65-F5344CB8AC3E}">
        <p14:creationId xmlns:p14="http://schemas.microsoft.com/office/powerpoint/2010/main" val="295152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A0EDF2AC-70CE-9FDC-75F0-9B2B16374936}"/>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998160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F6FFF9D2-F2FF-CC80-D290-BC8D5530A1E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1192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B3FA81A7-9011-3F19-46E4-D5CA687DB53A}"/>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3805581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3910997F-0435-84C7-FD4C-5706669F9428}"/>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310305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27114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725FB008-9D86-FC20-2D94-D29F8397ECCF}"/>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1717605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A14B8B4F-8882-FAF5-E838-125784E040B0}"/>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752711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FA9FA580-FEB2-02A9-DAD9-4C432975332C}"/>
              </a:ext>
            </a:extLst>
          </p:cNvPr>
          <p:cNvPicPr>
            <a:picLocks noChangeAspect="1"/>
          </p:cNvPicPr>
          <p:nvPr userDrawn="1"/>
        </p:nvPicPr>
        <p:blipFill>
          <a:blip r:embed="rId2"/>
          <a:srcRect/>
          <a:stretch/>
        </p:blipFill>
        <p:spPr>
          <a:xfrm>
            <a:off x="8935355" y="-531485"/>
            <a:ext cx="2789532" cy="2789532"/>
          </a:xfrm>
          <a:prstGeom prst="rect">
            <a:avLst/>
          </a:prstGeom>
        </p:spPr>
      </p:pic>
    </p:spTree>
    <p:extLst>
      <p:ext uri="{BB962C8B-B14F-4D97-AF65-F5344CB8AC3E}">
        <p14:creationId xmlns:p14="http://schemas.microsoft.com/office/powerpoint/2010/main" val="71230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995500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8FC12A8F-58A6-3D7E-127E-4DEE4E740167}"/>
              </a:ext>
            </a:extLst>
          </p:cNvPr>
          <p:cNvPicPr>
            <a:picLocks noChangeAspect="1"/>
          </p:cNvPicPr>
          <p:nvPr userDrawn="1"/>
        </p:nvPicPr>
        <p:blipFill>
          <a:blip r:embed="rId2"/>
          <a:srcRect/>
          <a:stretch/>
        </p:blipFill>
        <p:spPr>
          <a:xfrm>
            <a:off x="10608548" y="5103950"/>
            <a:ext cx="955655" cy="955655"/>
          </a:xfrm>
          <a:prstGeom prst="rect">
            <a:avLst/>
          </a:prstGeom>
        </p:spPr>
      </p:pic>
    </p:spTree>
    <p:extLst>
      <p:ext uri="{BB962C8B-B14F-4D97-AF65-F5344CB8AC3E}">
        <p14:creationId xmlns:p14="http://schemas.microsoft.com/office/powerpoint/2010/main" val="190641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3E76D1BF-C6F2-6C42-D4D0-F66CC60D9B2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395976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0A61598E-0FD9-068A-78CA-2478F37B2FC2}"/>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607499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43166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Tree>
    <p:extLst>
      <p:ext uri="{BB962C8B-B14F-4D97-AF65-F5344CB8AC3E}">
        <p14:creationId xmlns:p14="http://schemas.microsoft.com/office/powerpoint/2010/main" val="3024944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75CFAE8-420F-54EE-FCEF-D287C70463D0}"/>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1950899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90A8E5C-DBF6-F941-9F26-EDE18B7EB3C1}"/>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61662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9DEF0A4F-3051-E5A7-8933-3659D7F1C874}"/>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2240595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226597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DF259AAA-50D6-DAA1-6EBA-30179C32589B}"/>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3025946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75AF46ED-D893-9560-8440-0C7D8EF7488A}"/>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726671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D40EF4F9-4D31-D56F-C866-74C0BE5B3871}"/>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851415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DD17BB1-0878-7486-79EC-1A2438F71F99}"/>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599493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58C1AD87-5E7A-F152-D76A-D2565CBA8D5A}"/>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98727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66FAD0BD-D11D-1941-39D5-276C87487833}"/>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7810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739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873407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0D17EC90-78DE-84BB-1B77-CF7C4C4C6840}"/>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518136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9EE147BD-3A8A-C9E5-B09B-EE5D97F1F6C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911633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73CA563-654E-B53A-EA68-106B40F1EDED}"/>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545767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02D7D9A3-77B1-74F4-DCB4-5369E83621DA}"/>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785022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01C16FE2-5A28-94D3-6F5C-51F85643AC63}"/>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593653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9B88B99A-C888-A97F-EE42-4B7A241F5985}"/>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1892503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17375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E48D5B26-7D15-E243-7904-8F1136E8B8AA}"/>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925580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92990AA7-71CD-811F-F34E-4DF1E7A6AD17}"/>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417664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Tree>
    <p:extLst>
      <p:ext uri="{BB962C8B-B14F-4D97-AF65-F5344CB8AC3E}">
        <p14:creationId xmlns:p14="http://schemas.microsoft.com/office/powerpoint/2010/main" val="2349998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DCB89625-F4FD-2511-80C9-73EE0C5CBCC9}"/>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370671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986D09BE-409B-61C9-8E0F-CAFB3305F55E}"/>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523837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C32759ED-F5D1-1DA4-89B4-DC679C36C22C}"/>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90047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CD355D63-7723-0643-3110-87FC0320FC07}"/>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20619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454529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8E6635-2B72-8737-BAC2-A0AAED08240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134649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5F256A5-EC6B-F4D0-B6F0-536C4F6FE284}"/>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879543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B640B24F-CB79-9D53-F4B4-E091537524E0}"/>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66441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53EA336F-CFED-FA83-0A93-69220A5E650B}"/>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923319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12F86403-51B2-58B5-A64A-45B978CB954F}"/>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384769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Tree>
    <p:extLst>
      <p:ext uri="{BB962C8B-B14F-4D97-AF65-F5344CB8AC3E}">
        <p14:creationId xmlns:p14="http://schemas.microsoft.com/office/powerpoint/2010/main" val="2648730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51E1D139-A477-6C02-0379-E420A2849695}"/>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1029044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452673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778B18D7-31C5-9A8D-7C89-D3343E75F462}"/>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357279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67E0C39A-9BBA-5986-5652-3970804B152A}"/>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06824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EFF2557A-AA05-BC44-E245-108293D09E07}"/>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4722786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879C5123-8FA6-EA12-5193-63176A6302FC}"/>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98318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A64A41E0-1F9A-5A24-0CEB-775EBFBAFBA0}"/>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486558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42EB6705-11C7-490D-AC3C-7CA8633DDEAE}"/>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2742475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6"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571772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20" name="Picture 19">
            <a:extLst>
              <a:ext uri="{FF2B5EF4-FFF2-40B4-BE49-F238E27FC236}">
                <a16:creationId xmlns:a16="http://schemas.microsoft.com/office/drawing/2014/main" id="{E80C6BAB-0B7E-712C-C333-C05362B1CB3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188694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E2D77E8-3AC9-20BB-059D-D29398426BE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2793799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F49402B7-892F-04BB-54BF-6DDB1B7A2E97}"/>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356098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20FF4CB5-8A3A-0192-B4A1-A26F23FEAFFF}"/>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503474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9" name="Picture 18">
            <a:extLst>
              <a:ext uri="{FF2B5EF4-FFF2-40B4-BE49-F238E27FC236}">
                <a16:creationId xmlns:a16="http://schemas.microsoft.com/office/drawing/2014/main" id="{117CBCC5-B129-2531-84ED-0BC63EAC00E2}"/>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723317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7DC7CCF7-B56C-5214-8FD5-0CC3AC0561FB}"/>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041155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42EB6705-11C7-490D-AC3C-7CA8633DDEAE}"/>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484585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6"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299951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B7642E2A-AE78-4E9F-0A71-46B8D04F8DD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578894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40FDBCBA-97D8-8F0D-B66A-635F57BDA1CC}"/>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578832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20FF4CB5-8A3A-0192-B4A1-A26F23FEAFFF}"/>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621487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EBD0291-F1B2-CBD9-0A46-E82875EA152F}"/>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424610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EDC2AD8-CCD6-7BB1-3FFA-BFB793E3A8F4}"/>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25375987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8385FA81-0D4E-F00C-95D9-9C67985FABCF}"/>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758965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17EB7BF0-7388-151B-AAE5-A662842328FD}"/>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216555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4282406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FFF2ACA-9F96-3165-26D5-20F5A62A4678}"/>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220579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B986D9A0-C972-A32E-2414-6EE3DC38BD75}"/>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845150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BCA3052A-10C0-E8B9-DFEA-50DFD5355690}"/>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765160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9873530F-8F10-435A-26F0-6CF5946C8A1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614D4E88-DAC1-0559-7DE2-8D17400A42C2}"/>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873029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6" y="365125"/>
            <a:ext cx="9980751"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6FC35EEB-E6CC-C63F-7377-9A1647271312}"/>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8600110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6" y="365125"/>
            <a:ext cx="9298431"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A6D39A0B-262D-4704-5D68-6DB5E02E4513}"/>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50929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8401904"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CFDC5CAD-9F65-C122-5A2B-92B51B079C8D}"/>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56621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Tree>
    <p:extLst>
      <p:ext uri="{BB962C8B-B14F-4D97-AF65-F5344CB8AC3E}">
        <p14:creationId xmlns:p14="http://schemas.microsoft.com/office/powerpoint/2010/main" val="1375275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E2F4AAE6-785A-68D3-14B0-CDF42520324A}"/>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6747675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3B3F08B4-6AD2-7DF6-43EC-319FF81EF4D0}"/>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40566194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135FA67E-034F-222E-780A-450281134D1B}"/>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824516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5612431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otent &amp;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B8318BA-215A-AB1B-0653-2065BA14468E}"/>
              </a:ext>
            </a:extLst>
          </p:cNvPr>
          <p:cNvSpPr/>
          <p:nvPr userDrawn="1"/>
        </p:nvSpPr>
        <p:spPr>
          <a:xfrm>
            <a:off x="6096000" y="0"/>
            <a:ext cx="5670787" cy="685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F8B2A2F-07B5-A276-79F0-05CCB1F62516}"/>
              </a:ext>
            </a:extLst>
          </p:cNvPr>
          <p:cNvSpPr/>
          <p:nvPr userDrawn="1"/>
        </p:nvSpPr>
        <p:spPr>
          <a:xfrm>
            <a:off x="9029701" y="0"/>
            <a:ext cx="316229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5F35D-DC16-0C7A-11A0-C50AD7C9F19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
        <p:nvSpPr>
          <p:cNvPr id="7" name="Date Placeholder 6">
            <a:extLst>
              <a:ext uri="{FF2B5EF4-FFF2-40B4-BE49-F238E27FC236}">
                <a16:creationId xmlns:a16="http://schemas.microsoft.com/office/drawing/2014/main" id="{43D1CD44-D330-840E-CCC6-66494B7E084A}"/>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3733987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Cotent &amp; Imag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BAE0E1A-EC2B-C7DD-13EF-1053E57C747E}"/>
              </a:ext>
            </a:extLst>
          </p:cNvPr>
          <p:cNvSpPr/>
          <p:nvPr userDrawn="1"/>
        </p:nvSpPr>
        <p:spPr>
          <a:xfrm>
            <a:off x="6096000" y="0"/>
            <a:ext cx="5670787" cy="6858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F8B2A2F-07B5-A276-79F0-05CCB1F62516}"/>
              </a:ext>
            </a:extLst>
          </p:cNvPr>
          <p:cNvSpPr/>
          <p:nvPr userDrawn="1"/>
        </p:nvSpPr>
        <p:spPr>
          <a:xfrm>
            <a:off x="8925636" y="0"/>
            <a:ext cx="326636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dirty="0"/>
              <a:t>Click to edit Master title style</a:t>
            </a:r>
          </a:p>
        </p:txBody>
      </p:sp>
      <p:sp>
        <p:nvSpPr>
          <p:cNvPr id="7" name="Date Placeholder 6">
            <a:extLst>
              <a:ext uri="{FF2B5EF4-FFF2-40B4-BE49-F238E27FC236}">
                <a16:creationId xmlns:a16="http://schemas.microsoft.com/office/drawing/2014/main" id="{85A19E95-4C08-A56B-2C37-058D524B8B49}"/>
              </a:ext>
            </a:extLst>
          </p:cNvPr>
          <p:cNvSpPr>
            <a:spLocks noGrp="1"/>
          </p:cNvSpPr>
          <p:nvPr>
            <p:ph type="dt" sz="half" idx="10"/>
          </p:nvPr>
        </p:nvSpPr>
        <p:spPr/>
        <p:txBody>
          <a:bodyPr/>
          <a:lstStyle/>
          <a:p>
            <a:r>
              <a:rPr lang="en-CA"/>
              <a:t>MARATHON OF HOPE CANCER CENTRES NETWORK</a:t>
            </a:r>
            <a:endParaRPr lang="en-US" dirty="0"/>
          </a:p>
        </p:txBody>
      </p:sp>
      <p:sp>
        <p:nvSpPr>
          <p:cNvPr id="8" name="Slide Number Placeholder 7">
            <a:extLst>
              <a:ext uri="{FF2B5EF4-FFF2-40B4-BE49-F238E27FC236}">
                <a16:creationId xmlns:a16="http://schemas.microsoft.com/office/drawing/2014/main" id="{C79F67AA-6046-AEEB-0826-377ABED831EA}"/>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4003898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Cotent &amp;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13648" y="0"/>
            <a:ext cx="12205648" cy="524074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ext Placeholder 3">
            <a:extLst>
              <a:ext uri="{FF2B5EF4-FFF2-40B4-BE49-F238E27FC236}">
                <a16:creationId xmlns:a16="http://schemas.microsoft.com/office/drawing/2014/main" id="{313BB4FD-CE36-F449-5118-287175DD10CC}"/>
              </a:ext>
            </a:extLst>
          </p:cNvPr>
          <p:cNvSpPr>
            <a:spLocks noGrp="1"/>
          </p:cNvSpPr>
          <p:nvPr>
            <p:ph type="body" sz="half" idx="10"/>
          </p:nvPr>
        </p:nvSpPr>
        <p:spPr>
          <a:xfrm>
            <a:off x="627797" y="5431810"/>
            <a:ext cx="10936405" cy="816590"/>
          </a:xfrm>
          <a:prstGeom prst="rect">
            <a:avLst/>
          </a:prstGeo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5">
            <a:extLst>
              <a:ext uri="{FF2B5EF4-FFF2-40B4-BE49-F238E27FC236}">
                <a16:creationId xmlns:a16="http://schemas.microsoft.com/office/drawing/2014/main" id="{DC06D29A-77B9-667D-E84F-DA2421D06CDF}"/>
              </a:ext>
            </a:extLst>
          </p:cNvPr>
          <p:cNvSpPr>
            <a:spLocks noGrp="1"/>
          </p:cNvSpPr>
          <p:nvPr>
            <p:ph type="dt" sz="half" idx="11"/>
          </p:nvPr>
        </p:nvSpPr>
        <p:spPr/>
        <p:txBody>
          <a:bodyPr/>
          <a:lstStyle>
            <a:lvl1pPr>
              <a:defRPr>
                <a:solidFill>
                  <a:schemeClr val="bg1"/>
                </a:solidFill>
              </a:defRPr>
            </a:lvl1pPr>
          </a:lstStyle>
          <a:p>
            <a:r>
              <a:rPr lang="en-CA"/>
              <a:t>MARATHON OF HOPE CANCER CENTRES NETWORK</a:t>
            </a:r>
            <a:endParaRPr lang="en-US" dirty="0"/>
          </a:p>
        </p:txBody>
      </p:sp>
      <p:sp>
        <p:nvSpPr>
          <p:cNvPr id="7" name="Slide Number Placeholder 6">
            <a:extLst>
              <a:ext uri="{FF2B5EF4-FFF2-40B4-BE49-F238E27FC236}">
                <a16:creationId xmlns:a16="http://schemas.microsoft.com/office/drawing/2014/main" id="{9E66C610-6648-D600-E31D-DDA41E346191}"/>
              </a:ext>
            </a:extLst>
          </p:cNvPr>
          <p:cNvSpPr>
            <a:spLocks noGrp="1"/>
          </p:cNvSpPr>
          <p:nvPr>
            <p:ph type="sldNum" sz="quarter" idx="12"/>
          </p:nvPr>
        </p:nvSpPr>
        <p:spPr/>
        <p:txBody>
          <a:bodyPr/>
          <a:lstStyle>
            <a:lvl1pPr>
              <a:defRPr>
                <a:solidFill>
                  <a:schemeClr val="bg1"/>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8650883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014950" y="365125"/>
            <a:ext cx="4549254" cy="5883275"/>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8482D2C1-E107-91EF-7700-B193F48B0BD9}"/>
              </a:ext>
            </a:extLst>
          </p:cNvPr>
          <p:cNvSpPr>
            <a:spLocks noGrp="1"/>
          </p:cNvSpPr>
          <p:nvPr>
            <p:ph type="dt" sz="half" idx="10"/>
          </p:nvPr>
        </p:nvSpPr>
        <p:spPr/>
        <p:txBody>
          <a:bodyPr/>
          <a:lstStyle/>
          <a:p>
            <a:r>
              <a:rPr lang="en-CA"/>
              <a:t>MARATHON OF HOPE CANCER CENTRES NETWORK</a:t>
            </a:r>
            <a:endParaRPr lang="en-US" dirty="0"/>
          </a:p>
        </p:txBody>
      </p:sp>
      <p:sp>
        <p:nvSpPr>
          <p:cNvPr id="7" name="Slide Number Placeholder 6">
            <a:extLst>
              <a:ext uri="{FF2B5EF4-FFF2-40B4-BE49-F238E27FC236}">
                <a16:creationId xmlns:a16="http://schemas.microsoft.com/office/drawing/2014/main" id="{D188EA5A-D867-2B50-5F1B-099A101A862F}"/>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9554338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ontent &amp; Image_2">
    <p:bg>
      <p:bgPr>
        <a:solidFill>
          <a:schemeClr val="bg2"/>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8270542" y="0"/>
            <a:ext cx="3921457" cy="6857999"/>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7096836"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7096836" cy="996315"/>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5">
            <a:extLst>
              <a:ext uri="{FF2B5EF4-FFF2-40B4-BE49-F238E27FC236}">
                <a16:creationId xmlns:a16="http://schemas.microsoft.com/office/drawing/2014/main" id="{3107E2D9-0B40-2326-A1D0-62FF67E7B0B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
        <p:nvSpPr>
          <p:cNvPr id="6" name="Date Placeholder 5">
            <a:extLst>
              <a:ext uri="{FF2B5EF4-FFF2-40B4-BE49-F238E27FC236}">
                <a16:creationId xmlns:a16="http://schemas.microsoft.com/office/drawing/2014/main" id="{59B0CE0A-311B-31B3-0658-AD73F05D5647}"/>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210984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165074" y="365126"/>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Picture Placeholder 2">
            <a:extLst>
              <a:ext uri="{FF2B5EF4-FFF2-40B4-BE49-F238E27FC236}">
                <a16:creationId xmlns:a16="http://schemas.microsoft.com/office/drawing/2014/main" id="{E2518FB3-DC65-6F7B-B921-C7F234917728}"/>
              </a:ext>
            </a:extLst>
          </p:cNvPr>
          <p:cNvSpPr>
            <a:spLocks noGrp="1"/>
          </p:cNvSpPr>
          <p:nvPr>
            <p:ph type="pic" idx="10"/>
          </p:nvPr>
        </p:nvSpPr>
        <p:spPr>
          <a:xfrm>
            <a:off x="7165074" y="3429001"/>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1FAFCFF4-1A7E-7E1B-691E-5CB7D444E143}"/>
              </a:ext>
            </a:extLst>
          </p:cNvPr>
          <p:cNvSpPr>
            <a:spLocks noGrp="1"/>
          </p:cNvSpPr>
          <p:nvPr>
            <p:ph type="dt" sz="half" idx="11"/>
          </p:nvPr>
        </p:nvSpPr>
        <p:spPr/>
        <p:txBody>
          <a:bodyPr/>
          <a:lstStyle/>
          <a:p>
            <a:r>
              <a:rPr lang="en-CA"/>
              <a:t>MARATHON OF HOPE CANCER CENTRES NETWORK</a:t>
            </a:r>
            <a:endParaRPr lang="en-US" dirty="0"/>
          </a:p>
        </p:txBody>
      </p:sp>
      <p:sp>
        <p:nvSpPr>
          <p:cNvPr id="8" name="Slide Number Placeholder 7">
            <a:extLst>
              <a:ext uri="{FF2B5EF4-FFF2-40B4-BE49-F238E27FC236}">
                <a16:creationId xmlns:a16="http://schemas.microsoft.com/office/drawing/2014/main" id="{6315F7D5-6585-2AD3-C3B3-9CC8294B2321}"/>
              </a:ext>
            </a:extLst>
          </p:cNvPr>
          <p:cNvSpPr>
            <a:spLocks noGrp="1"/>
          </p:cNvSpPr>
          <p:nvPr>
            <p:ph type="sldNum" sz="quarter" idx="12"/>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4418224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CFDFE9-F2B7-1A6D-7C93-9190F92C2131}"/>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DA629B9B-8756-B477-C7ED-5F6C6C617B61}"/>
              </a:ext>
            </a:extLst>
          </p:cNvPr>
          <p:cNvSpPr>
            <a:spLocks noGrp="1"/>
          </p:cNvSpPr>
          <p:nvPr>
            <p:ph type="body" idx="1"/>
          </p:nvPr>
        </p:nvSpPr>
        <p:spPr>
          <a:xfrm>
            <a:off x="627797" y="1584960"/>
            <a:ext cx="10918209" cy="4592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2B9F94-5854-7715-8B09-0B2A46BC002E}"/>
              </a:ext>
            </a:extLst>
          </p:cNvPr>
          <p:cNvSpPr>
            <a:spLocks noGrp="1"/>
          </p:cNvSpPr>
          <p:nvPr>
            <p:ph type="dt" sz="half" idx="2"/>
          </p:nvPr>
        </p:nvSpPr>
        <p:spPr>
          <a:xfrm>
            <a:off x="627797" y="6356350"/>
            <a:ext cx="3439236" cy="365125"/>
          </a:xfrm>
          <a:prstGeom prst="rect">
            <a:avLst/>
          </a:prstGeom>
        </p:spPr>
        <p:txBody>
          <a:bodyPr vert="horz" lIns="91440" tIns="45720" rIns="91440" bIns="45720" rtlCol="0" anchor="ctr"/>
          <a:lstStyle>
            <a:lvl1pPr algn="l">
              <a:defRPr sz="1000">
                <a:solidFill>
                  <a:schemeClr val="tx2"/>
                </a:solidFill>
                <a:latin typeface="Bahnschrift" panose="020B0502040204020203" pitchFamily="34" charset="0"/>
              </a:defRPr>
            </a:lvl1pPr>
          </a:lstStyle>
          <a:p>
            <a:r>
              <a:rPr lang="en-CA"/>
              <a:t>MARATHON OF HOPE CANCER CENTRES NETWORK</a:t>
            </a:r>
            <a:endParaRPr lang="en-US" dirty="0"/>
          </a:p>
        </p:txBody>
      </p:sp>
      <p:sp>
        <p:nvSpPr>
          <p:cNvPr id="6" name="Slide Number Placeholder 5">
            <a:extLst>
              <a:ext uri="{FF2B5EF4-FFF2-40B4-BE49-F238E27FC236}">
                <a16:creationId xmlns:a16="http://schemas.microsoft.com/office/drawing/2014/main" id="{E484CF59-B5EA-5E52-0582-F5543E8885F2}"/>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tx2"/>
                </a:solidFill>
                <a:latin typeface="Bahnschrift" panose="020B0502040204020203" pitchFamily="34" charset="0"/>
              </a:defRPr>
            </a:lvl1pPr>
          </a:lstStyle>
          <a:p>
            <a:fld id="{DD0A6A02-BE64-854E-9A43-D712DAC87230}" type="slidenum">
              <a:rPr lang="en-US" smtClean="0"/>
              <a:pPr/>
              <a:t>‹#›</a:t>
            </a:fld>
            <a:endParaRPr lang="en-US" dirty="0"/>
          </a:p>
        </p:txBody>
      </p:sp>
      <p:sp>
        <p:nvSpPr>
          <p:cNvPr id="7" name="Footer Placeholder 6">
            <a:extLst>
              <a:ext uri="{FF2B5EF4-FFF2-40B4-BE49-F238E27FC236}">
                <a16:creationId xmlns:a16="http://schemas.microsoft.com/office/drawing/2014/main" id="{82E131FE-1D2B-FAD4-CE60-1FA7874C3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1418846112"/>
      </p:ext>
    </p:extLst>
  </p:cSld>
  <p:clrMap bg1="lt1" tx1="dk1" bg2="lt2" tx2="dk2" accent1="accent1" accent2="accent2" accent3="accent3" accent4="accent4" accent5="accent5" accent6="accent6" hlink="hlink" folHlink="folHlink"/>
  <p:sldLayoutIdLst>
    <p:sldLayoutId id="2147483710" r:id="rId1"/>
    <p:sldLayoutId id="2147483753" r:id="rId2"/>
    <p:sldLayoutId id="2147483754" r:id="rId3"/>
    <p:sldLayoutId id="2147483714" r:id="rId4"/>
    <p:sldLayoutId id="2147483715" r:id="rId5"/>
    <p:sldLayoutId id="2147483716" r:id="rId6"/>
    <p:sldLayoutId id="2147483727" r:id="rId7"/>
    <p:sldLayoutId id="2147483756" r:id="rId8"/>
    <p:sldLayoutId id="2147483755" r:id="rId9"/>
    <p:sldLayoutId id="2147483728" r:id="rId10"/>
    <p:sldLayoutId id="2147483729" r:id="rId11"/>
    <p:sldLayoutId id="2147483730" r:id="rId12"/>
    <p:sldLayoutId id="2147483680" r:id="rId13"/>
    <p:sldLayoutId id="2147483664" r:id="rId14"/>
    <p:sldLayoutId id="2147483670" r:id="rId15"/>
    <p:sldLayoutId id="2147483757" r:id="rId16"/>
    <p:sldLayoutId id="2147483758" r:id="rId17"/>
    <p:sldLayoutId id="2147483688" r:id="rId18"/>
    <p:sldLayoutId id="2147483811" r:id="rId19"/>
    <p:sldLayoutId id="2147483812" r:id="rId20"/>
    <p:sldLayoutId id="2147483810" r:id="rId21"/>
    <p:sldLayoutId id="2147483667" r:id="rId22"/>
    <p:sldLayoutId id="2147483759" r:id="rId23"/>
    <p:sldLayoutId id="2147483760" r:id="rId24"/>
    <p:sldLayoutId id="2147483809" r:id="rId25"/>
    <p:sldLayoutId id="2147483700" r:id="rId26"/>
    <p:sldLayoutId id="2147483761" r:id="rId27"/>
    <p:sldLayoutId id="2147483762" r:id="rId28"/>
    <p:sldLayoutId id="2147483808" r:id="rId29"/>
    <p:sldLayoutId id="2147483650" r:id="rId30"/>
    <p:sldLayoutId id="2147483763" r:id="rId31"/>
    <p:sldLayoutId id="2147483764" r:id="rId32"/>
    <p:sldLayoutId id="2147483807" r:id="rId33"/>
    <p:sldLayoutId id="2147483689" r:id="rId34"/>
    <p:sldLayoutId id="2147483765" r:id="rId35"/>
    <p:sldLayoutId id="2147483766" r:id="rId36"/>
    <p:sldLayoutId id="2147483666" r:id="rId37"/>
    <p:sldLayoutId id="2147483767" r:id="rId38"/>
    <p:sldLayoutId id="2147483768" r:id="rId39"/>
    <p:sldLayoutId id="2147483806" r:id="rId40"/>
    <p:sldLayoutId id="2147483690" r:id="rId41"/>
    <p:sldLayoutId id="2147483769" r:id="rId42"/>
    <p:sldLayoutId id="2147483770" r:id="rId43"/>
    <p:sldLayoutId id="2147483652" r:id="rId44"/>
    <p:sldLayoutId id="2147483771" r:id="rId45"/>
    <p:sldLayoutId id="2147483772" r:id="rId46"/>
    <p:sldLayoutId id="2147483805" r:id="rId47"/>
    <p:sldLayoutId id="2147483691" r:id="rId48"/>
    <p:sldLayoutId id="2147483802" r:id="rId49"/>
    <p:sldLayoutId id="2147483803" r:id="rId50"/>
    <p:sldLayoutId id="2147483717" r:id="rId51"/>
    <p:sldLayoutId id="2147483773" r:id="rId52"/>
    <p:sldLayoutId id="2147483774" r:id="rId53"/>
    <p:sldLayoutId id="2147483818" r:id="rId54"/>
    <p:sldLayoutId id="2147483718" r:id="rId55"/>
    <p:sldLayoutId id="2147483813" r:id="rId56"/>
    <p:sldLayoutId id="2147483820" r:id="rId57"/>
    <p:sldLayoutId id="2147483776" r:id="rId58"/>
    <p:sldLayoutId id="2147483653" r:id="rId59"/>
    <p:sldLayoutId id="2147483775" r:id="rId60"/>
    <p:sldLayoutId id="2147483819" r:id="rId61"/>
    <p:sldLayoutId id="2147483693" r:id="rId62"/>
    <p:sldLayoutId id="2147483799" r:id="rId63"/>
    <p:sldLayoutId id="2147483801" r:id="rId64"/>
    <p:sldLayoutId id="2147483662" r:id="rId65"/>
    <p:sldLayoutId id="2147483777" r:id="rId66"/>
    <p:sldLayoutId id="2147483778" r:id="rId67"/>
    <p:sldLayoutId id="2147483821" r:id="rId68"/>
    <p:sldLayoutId id="2147483694" r:id="rId69"/>
    <p:sldLayoutId id="2147483793" r:id="rId70"/>
    <p:sldLayoutId id="2147483822" r:id="rId71"/>
    <p:sldLayoutId id="2147483739" r:id="rId72"/>
    <p:sldLayoutId id="2147483779" r:id="rId73"/>
    <p:sldLayoutId id="2147483780" r:id="rId74"/>
    <p:sldLayoutId id="2147483824" r:id="rId75"/>
    <p:sldLayoutId id="2147483740" r:id="rId76"/>
    <p:sldLayoutId id="2147483796" r:id="rId77"/>
    <p:sldLayoutId id="2147483823" r:id="rId78"/>
    <p:sldLayoutId id="2147483655" r:id="rId79"/>
    <p:sldLayoutId id="2147483781" r:id="rId80"/>
    <p:sldLayoutId id="2147483782" r:id="rId81"/>
    <p:sldLayoutId id="2147483816" r:id="rId82"/>
    <p:sldLayoutId id="2147483695" r:id="rId83"/>
    <p:sldLayoutId id="2147483783" r:id="rId84"/>
    <p:sldLayoutId id="2147483825" r:id="rId85"/>
    <p:sldLayoutId id="2147483657" r:id="rId86"/>
    <p:sldLayoutId id="2147483675" r:id="rId87"/>
    <p:sldLayoutId id="2147483785" r:id="rId88"/>
    <p:sldLayoutId id="2147483786" r:id="rId89"/>
    <p:sldLayoutId id="2147483696" r:id="rId90"/>
    <p:sldLayoutId id="2147483787" r:id="rId91"/>
    <p:sldLayoutId id="2147483826" r:id="rId92"/>
    <p:sldLayoutId id="2147483817" r:id="rId93"/>
    <p:sldLayoutId id="2147483676" r:id="rId94"/>
    <p:sldLayoutId id="2147483677" r:id="rId95"/>
    <p:sldLayoutId id="2147483707" r:id="rId96"/>
    <p:sldLayoutId id="2147483663" r:id="rId97"/>
    <p:sldLayoutId id="2147483678" r:id="rId98"/>
    <p:sldLayoutId id="2147483665" r:id="rId99"/>
    <p:sldLayoutId id="2147483723" r:id="rId100"/>
    <p:sldLayoutId id="2147483789" r:id="rId101"/>
    <p:sldLayoutId id="2147483790" r:id="rId102"/>
    <p:sldLayoutId id="2147483724" r:id="rId103"/>
    <p:sldLayoutId id="2147483725" r:id="rId104"/>
    <p:sldLayoutId id="2147483726" r:id="rId105"/>
    <p:sldLayoutId id="2147483741" r:id="rId106"/>
    <p:sldLayoutId id="2147483791" r:id="rId107"/>
    <p:sldLayoutId id="2147483792" r:id="rId108"/>
    <p:sldLayoutId id="2147483742" r:id="rId109"/>
    <p:sldLayoutId id="2147483743" r:id="rId110"/>
    <p:sldLayoutId id="2147483744" r:id="rId111"/>
  </p:sldLayoutIdLst>
  <p:hf sldNum="0" hdr="0" ftr="0"/>
  <p:txStyles>
    <p:titleStyle>
      <a:lvl1pPr algn="l" defTabSz="914400" rtl="0" eaLnBrk="1" latinLnBrk="0" hangingPunct="1">
        <a:lnSpc>
          <a:spcPct val="90000"/>
        </a:lnSpc>
        <a:spcBef>
          <a:spcPct val="0"/>
        </a:spcBef>
        <a:buNone/>
        <a:defRPr sz="4800" b="1" kern="1200">
          <a:solidFill>
            <a:schemeClr val="tx2"/>
          </a:solidFill>
          <a:latin typeface="Bahnschrift"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venir Next LT Pro" panose="020F050202020403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2"/>
          </a:solidFill>
          <a:latin typeface="Avenir Next LT Pro" panose="020F050202020403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2"/>
          </a:solidFill>
          <a:latin typeface="Avenir Next LT Pro"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8793-C5B7-4E45-2CA2-27619A9EFB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054A433-D0A4-10B6-F2F6-9AED437EB4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4284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02F2585-8E38-B61D-9654-283226982BA2}"/>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2BD4FE08-3A4F-C073-17FF-DF8C4906ED1F}"/>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985B59AD-7927-CB74-BEA5-F882231300E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61760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006084-061B-0EE6-463C-407B2C363A45}"/>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8FFFC7C4-0360-EA94-9A62-957262A42363}"/>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4B6F038C-6AD5-6BB4-0C98-5ED5B94F859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16410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4405F9-6FCB-42C9-28C9-982D94512E77}"/>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DB70990-26CC-98C4-5E6B-B8B464DABB6E}"/>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FCBB1E18-1441-E612-FF7B-BAC6068489A1}"/>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69653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0A123-D1E3-AB68-FBBE-157E0094484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7FBA48D-BC80-7EAA-649D-7A8297582BE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816D145-27C7-F883-22B9-1AA50C22077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26682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4708E6-3162-D8E9-8CC4-5A1397F5F03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6FDE985-2C51-E8FC-B8D7-EFE0E8672B81}"/>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7B82F7EB-3C2A-5631-E7F0-A0E5F665A64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66642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DA98D-30D2-54B7-DD06-31F7D9D02019}"/>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5616AEFC-3795-B6F5-FD70-4ABCF83CCBCC}"/>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073E8A1E-44F9-B763-70EF-A49ECB8BC2F5}"/>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94735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E1A50-4840-F293-4FD1-DF833E7D7B6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B88D404-0869-86BE-89BB-EFA608A9B7C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702AC4ED-008A-FB56-AA7A-EC0DF3EC806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8052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4A3A2-64FF-B21B-305A-93CD563BD41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460C4970-2BD0-2ED3-5630-C7916212D2DB}"/>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8F278B1-C883-A878-5170-2A56D862403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265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1327-C52E-5097-9F54-7D8B33DB7A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EA8CD1-705F-0949-4472-96E6B89FB7F3}"/>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AE8DB354-8645-5FB7-8E41-F6161BD42108}"/>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48DCCEF7-DA8C-6CF6-929A-F23D05A16EB3}"/>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8354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F643-569A-F16D-D8DB-A77144B781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087313-8D82-8E10-3112-18F083147558}"/>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014561C8-17C9-BAA6-A5DC-6165BD1F06BF}"/>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CD45C109-B8AD-24F2-B9C0-4BEDCB7D9208}"/>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31746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7AF3-7468-F3D0-414A-370DD88054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0CF974-6F4F-EC5B-B4E1-0AB12FAA83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870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142C-05BF-B314-4860-14FA534C74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FFF4A0-6A8B-C4E0-575A-126E60120759}"/>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3A4A8772-53D8-1214-BC96-5E4FCBECBDE8}"/>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5EF348A9-4900-D619-163B-40D08A8760F2}"/>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22806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AA9D-3A94-C555-9DF5-EF0ABA030E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0AD3DC-4618-98FA-AC01-6FF78655C895}"/>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4D983B98-1F23-62D2-C73D-79E7F2935F93}"/>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72DAC50C-C629-8FAD-5F28-AA1E2E55D0CD}"/>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68864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73B6-D9B7-C90F-6DA1-C9684C1631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0528D9-E36D-479D-AA47-6CE401FFF4FC}"/>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52858A09-027E-F2F1-23CC-5811D4662144}"/>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8CED26D6-573B-4719-B26A-8E0A00FA450D}"/>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039605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AF10-A01E-EAD2-B6C1-3300C8F65D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CAFBF6-99C3-9C1B-827D-E8A85CB98356}"/>
              </a:ext>
            </a:extLst>
          </p:cNvPr>
          <p:cNvSpPr>
            <a:spLocks noGrp="1"/>
          </p:cNvSpPr>
          <p:nvPr>
            <p:ph idx="15"/>
          </p:nvPr>
        </p:nvSpPr>
        <p:spPr/>
        <p:txBody>
          <a:bodyPr/>
          <a:lstStyle/>
          <a:p>
            <a:endParaRPr lang="en-US"/>
          </a:p>
        </p:txBody>
      </p:sp>
      <p:sp>
        <p:nvSpPr>
          <p:cNvPr id="4" name="Date Placeholder 3">
            <a:extLst>
              <a:ext uri="{FF2B5EF4-FFF2-40B4-BE49-F238E27FC236}">
                <a16:creationId xmlns:a16="http://schemas.microsoft.com/office/drawing/2014/main" id="{D6F7B294-DC50-54F4-29B4-415BBB1B4ABB}"/>
              </a:ext>
            </a:extLst>
          </p:cNvPr>
          <p:cNvSpPr>
            <a:spLocks noGrp="1"/>
          </p:cNvSpPr>
          <p:nvPr>
            <p:ph type="dt" sz="half" idx="16"/>
          </p:nvPr>
        </p:nvSpPr>
        <p:spPr/>
        <p:txBody>
          <a:bodyPr/>
          <a:lstStyle/>
          <a:p>
            <a:r>
              <a:rPr lang="en-CA"/>
              <a:t>MARATHON OF HOPE CANCER CENTRES NETWORK</a:t>
            </a:r>
            <a:endParaRPr lang="en-US" dirty="0"/>
          </a:p>
        </p:txBody>
      </p:sp>
      <p:sp>
        <p:nvSpPr>
          <p:cNvPr id="5" name="Content Placeholder 4">
            <a:extLst>
              <a:ext uri="{FF2B5EF4-FFF2-40B4-BE49-F238E27FC236}">
                <a16:creationId xmlns:a16="http://schemas.microsoft.com/office/drawing/2014/main" id="{D0E568BE-F133-DCE7-358C-55F1A5085DAA}"/>
              </a:ext>
            </a:extLst>
          </p:cNvPr>
          <p:cNvSpPr>
            <a:spLocks noGrp="1"/>
          </p:cNvSpPr>
          <p:nvPr>
            <p:ph idx="18"/>
          </p:nvPr>
        </p:nvSpPr>
        <p:spPr/>
        <p:txBody>
          <a:bodyPr/>
          <a:lstStyle/>
          <a:p>
            <a:endParaRPr lang="en-US"/>
          </a:p>
        </p:txBody>
      </p:sp>
    </p:spTree>
    <p:extLst>
      <p:ext uri="{BB962C8B-B14F-4D97-AF65-F5344CB8AC3E}">
        <p14:creationId xmlns:p14="http://schemas.microsoft.com/office/powerpoint/2010/main" val="126272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94D4B-A127-C4E7-486D-852DFAD7FF27}"/>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754F7380-28BD-BC4E-28E8-8960E5BD2801}"/>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5FA09B47-A4FC-093F-3CEA-EED880E9FF9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EF6F62E-DCAE-FF64-31E8-F55CB77A59E3}"/>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979EFB85-14A9-1756-8520-3D5523B80F96}"/>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5C019011-9D34-9112-0CC3-4DFE5FA76C78}"/>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60970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D7E280-3444-A210-4BD0-24415B0D2F65}"/>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36660D7A-4F12-11EF-A72C-4BEDD6D5D4B9}"/>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2F2395B6-241B-F24C-A83A-2F87304BD3D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A1D1E62-5C90-FAC5-4D86-9DB588A8DEB1}"/>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1F424A98-19E7-879C-EB0F-F4805E6FF6DC}"/>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102F1B36-9B46-04AE-FE32-65A745819F4A}"/>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28133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E75B6-05D7-BB23-ABE5-E41A0E347B8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3C0BA414-32EB-2692-BE65-5EDC86331D7D}"/>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1A001BC0-4DDC-982A-B44B-A426DB3CC02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BB2BE6C9-74D0-AE64-8135-CE794BBB7C63}"/>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34DAB14A-7EA2-00DE-12C1-5D596DA41E35}"/>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5D7B313D-3D67-60ED-6774-8E19DA132862}"/>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845969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7B852-5A9D-0D16-44AF-A5503C5E0EAC}"/>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7B567608-3855-F0C1-5E40-E5BBE69C2106}"/>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4B1AE48D-DC41-BF91-F059-78E2325F144B}"/>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897048BF-56E8-5D47-DE8C-D1452F9BF4E1}"/>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4E7FA014-B752-EB7A-0E69-A96746CD0F46}"/>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EEE481AE-D30C-E5B0-2C44-38E839CE5BB4}"/>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E7B22392-F57D-74B0-EA7E-145E425B4258}"/>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A056F303-97BF-BF60-AB27-C706BCD0E042}"/>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FE1E8910-CCB9-E913-3926-5D30892187DE}"/>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A3758DE6-E235-9734-84BC-89784CDC2D22}"/>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B357DB87-0A17-DD1A-520F-ADD8776BC0AF}"/>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D3D25953-D3DD-36B2-DAED-F708A95BFA9B}"/>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90A67B54-8554-3F59-1489-A1DA8AC49E2E}"/>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25DE305E-A8E8-4857-0DF5-D6B1AC8FC060}"/>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25585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76BBA-EC74-E904-F410-1A4CFBDCB4B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4838337-D7E5-B503-6186-7B7638D9E436}"/>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DA4B1251-C594-47D5-36F1-80FCA38173C9}"/>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E2C3713E-E06B-ED63-9DA6-DFC464A137EB}"/>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7CFD1F0-380D-E60C-4D66-964E7F72A452}"/>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1C3AD5E3-2279-343C-24B9-4F63A385D19D}"/>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A9DF9BD6-DBD4-F9DE-F55F-2B11F46BC90E}"/>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7FD20296-BADA-CBCA-E173-5EF0AABEBBAE}"/>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D39DB9C0-E9AE-D42F-7D96-430903AE4C63}"/>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315A68C0-F4FF-7B7E-47EA-9F6ECF4559AD}"/>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D7A97C85-F579-9691-63C5-06CED8A62AF6}"/>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4A8D31EB-408C-80A5-C03E-A98F9E821E25}"/>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B6E74B4F-1F4C-F837-1B2B-FAB5A192F881}"/>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E1CD1AD4-AC22-6B07-BB08-AF210DB7BD35}"/>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40328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8484A-3E1A-749C-ED97-0D351A3D153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5225D2A4-8C0D-95CA-A527-FF6DD2C0C14B}"/>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A0AA40C6-4DEC-E5F2-58C5-2598A8A2C67D}"/>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CC3BD665-09D1-3362-986A-AC175C2A8519}"/>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DF6FFC90-17D1-1B84-611C-A6EE6130C688}"/>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B6C07B8E-879B-A725-DDF9-A4FC1718ADE3}"/>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D7FC3893-814F-111E-1C03-68543676B2EA}"/>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E72CA7E3-1994-A1D3-9730-E9B47AC88644}"/>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2C494301-8512-24A3-9E72-A5AD5C04DC6A}"/>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5D4043CF-B000-8EBC-44E1-108D387AE387}"/>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38143A87-6DB8-C55A-FD0E-A852DD764FD4}"/>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BACB6AD8-41E9-D5E4-030E-CF76B56C5418}"/>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AEF29079-0014-BC37-2CB1-BA8D15FBFAA2}"/>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126876F9-7B1D-6291-28CA-D9CAF4D2FAEC}"/>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9371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D7315-A6D0-8A44-5E80-56B30137DDA3}"/>
              </a:ext>
            </a:extLst>
          </p:cNvPr>
          <p:cNvSpPr>
            <a:spLocks noGrp="1"/>
          </p:cNvSpPr>
          <p:nvPr>
            <p:ph type="dt" sz="half" idx="10"/>
          </p:nvPr>
        </p:nvSpPr>
        <p:spPr/>
        <p:txBody>
          <a:bodyPr/>
          <a:lstStyle/>
          <a:p>
            <a:r>
              <a:rPr lang="en-CA" dirty="0"/>
              <a:t>MARATHON OF HOPE CANCER CENTRES NETWORK</a:t>
            </a:r>
            <a:endParaRPr lang="en-US" dirty="0"/>
          </a:p>
        </p:txBody>
      </p:sp>
    </p:spTree>
    <p:extLst>
      <p:ext uri="{BB962C8B-B14F-4D97-AF65-F5344CB8AC3E}">
        <p14:creationId xmlns:p14="http://schemas.microsoft.com/office/powerpoint/2010/main" val="111454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DD2DA-66C3-E4E9-DA90-A396D3FE4C3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EFC92E39-740D-71A2-9614-47B7F8A6CEA8}"/>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D8F481EB-A33E-CE5D-4C0E-9285ED153A57}"/>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3D5099B2-F99A-135F-8D8A-44FEC53A4831}"/>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D9777D8A-EFEF-E9E5-C33E-C357CE63ED19}"/>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D3ACCA33-C76F-2BB8-C53D-ADED38DAFA1B}"/>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3FFE837C-0DA3-B97E-A56A-A6F6BD4D1E51}"/>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B151BA2B-FF06-1792-1EA9-124AA6326B08}"/>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976A902B-DA4B-7F62-D38A-AC5F8BF55C53}"/>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FD45C9F3-37C0-5254-CEB2-9FDDA757548E}"/>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0B34F982-DD7F-2966-FC95-09477B8244B9}"/>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15526244-C551-3B9A-E9DF-13560BDBC3E6}"/>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C26B4B07-3F9C-5B14-A07B-DBB5B97F442D}"/>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38CAAFF9-57C6-5E66-9ABC-BC0142DB44EA}"/>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5097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495AD-828E-A033-2455-41E0A13441B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30BB3DEA-10A5-C1F5-DC90-EFCBA2583CC9}"/>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615E722A-F924-0506-6DC5-A0B0E01170D7}"/>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F5BFCC36-0559-2983-B1BB-BDA411066584}"/>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85FA388-7693-9766-423D-EA2CF7FEDD73}"/>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360EF0F5-D1FA-A0EA-5A2C-7EEE481A842A}"/>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B706934D-18BA-D955-CB97-39700333442D}"/>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A8F1121A-6F23-5F7D-5BCC-556C30FF1475}"/>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12AB7C5C-1D72-6E5A-F6AE-977ED84489F5}"/>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F4EFB177-D3C0-A9D5-AD4B-D8C166C20B3E}"/>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944ACFBD-B290-D5AA-AFA0-0FAEBB1048E5}"/>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05D133DD-D600-8033-9217-0F9CD821E8CC}"/>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DE4976A2-37A5-00A9-6792-373461C3B8EF}"/>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CF76A674-6FD5-FC7C-D7E1-CB1717B5213C}"/>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25092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E93CF5-8BB6-47CB-8298-E3A9CD6FFF8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70D6A30-5804-1A89-C6D7-908A34685B44}"/>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FCE08387-A609-1A84-8479-061AAB4B2C01}"/>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AA5BD4A7-8C1D-C302-08D4-169876B011DE}"/>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7FFDBC58-37BE-3398-99D1-1C84157B83D4}"/>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F94706E4-ED7A-FB1B-8293-3A28748F869B}"/>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7B0F4651-D77D-8AD7-1E62-011CE1715320}"/>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69B30C0C-1A05-41EE-9020-1B14428C261E}"/>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5880AD5B-8030-85AC-7A69-9B4EB92D866A}"/>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24DCDFB9-DE00-DFB6-2387-0C9A741C87A1}"/>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E58B8027-D461-5879-58F6-6643A47BD8D5}"/>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4FCF43ED-FAFE-3307-F88C-CBE21F23CB7D}"/>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F12C48A0-09B4-F51B-32ED-9D62B7F52D8E}"/>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8962F8D7-D7FF-73C0-331A-84159973C592}"/>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82781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EC110-56A7-8B0C-B800-607368BD1477}"/>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463422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FEFAA-389E-EDE1-9D54-C18260B64359}"/>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81546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DC298-43A9-4B8C-9517-B18F16F4B0EB}"/>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231506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1785652-8151-2FD0-51B0-A077FABDF98B}"/>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679B82EA-1D8C-AC71-D714-C561B7EB6864}"/>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A0B612FF-24A8-A3EB-9298-DBEA7FFF247D}"/>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CCF36909-69D1-4C27-0F77-53D60163071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708156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518AEE3-2251-50DE-AF9C-B1DC9988E914}"/>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95E7BB0B-AD06-17AE-FAB5-22A06EB9F835}"/>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175D737B-2BA0-D93B-F547-81A8AA80653B}"/>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87AF904F-A76C-E006-F75E-53B293C46171}"/>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96764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AE1196-DBBB-601D-AA2B-BFD86E6475EC}"/>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CB6361EE-256A-D70F-8960-47C762618E91}"/>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62B7C4A2-851D-EE55-02B2-73EA098920BC}"/>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B754AE6E-8155-D3F4-E898-37BCA226F83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516973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7503D9-896E-CDB5-D79A-6385D43087B6}"/>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FCC1F8EC-DDBE-D15E-1561-48B488E30391}"/>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9BA85630-5FDC-87A6-5CF9-4F3132D88C05}"/>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BC2D9C09-88AF-2B31-3E6C-AB40D1AD2AE1}"/>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9557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9DE2C-A4DF-72C3-7076-4EB84F565A55}"/>
              </a:ext>
            </a:extLst>
          </p:cNvPr>
          <p:cNvSpPr>
            <a:spLocks noGrp="1"/>
          </p:cNvSpPr>
          <p:nvPr>
            <p:ph type="dt" sz="half" idx="12"/>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680381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5522A6-2EC3-AC38-5193-C8BD6B425E6D}"/>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2C446993-D422-22AA-FDD1-A26989BB197F}"/>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1BD0BB62-4C10-52E6-8C13-7599A81EE84B}"/>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F7BD69DD-F0C1-CD51-A9F6-7230FA96EEB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40185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3AF56C7-B651-59B3-8CB0-DD9E58191195}"/>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60F5F5B6-1D5D-D20F-782B-6931AC230388}"/>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8C384E78-FE54-A932-ACF5-996687C0029A}"/>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CD99C49F-0285-9BE1-A127-7EED9A08B76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158348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F3D516E-7B1A-43AA-E088-0B3256D22384}"/>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DD0EE751-2F9E-C984-E495-B0C75E2FBFE8}"/>
              </a:ext>
            </a:extLst>
          </p:cNvPr>
          <p:cNvSpPr>
            <a:spLocks noGrp="1"/>
          </p:cNvSpPr>
          <p:nvPr>
            <p:ph type="body" sz="half" idx="10"/>
          </p:nvPr>
        </p:nvSpPr>
        <p:spPr/>
        <p:txBody>
          <a:bodyPr/>
          <a:lstStyle/>
          <a:p>
            <a:endParaRPr lang="en-US"/>
          </a:p>
        </p:txBody>
      </p:sp>
      <p:sp>
        <p:nvSpPr>
          <p:cNvPr id="4" name="Date Placeholder 3">
            <a:extLst>
              <a:ext uri="{FF2B5EF4-FFF2-40B4-BE49-F238E27FC236}">
                <a16:creationId xmlns:a16="http://schemas.microsoft.com/office/drawing/2014/main" id="{DE4CB31C-569B-1D42-7492-D794B8291E63}"/>
              </a:ext>
            </a:extLst>
          </p:cNvPr>
          <p:cNvSpPr>
            <a:spLocks noGrp="1"/>
          </p:cNvSpPr>
          <p:nvPr>
            <p:ph type="dt" sz="half" idx="11"/>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97966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54DF96-437A-B48A-4AA2-21AF56543645}"/>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39B04D7C-5CE5-7395-0401-8FBC6915F438}"/>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1F547875-153E-B167-A69A-737EA7F1DFE3}"/>
              </a:ext>
            </a:extLst>
          </p:cNvPr>
          <p:cNvSpPr>
            <a:spLocks noGrp="1"/>
          </p:cNvSpPr>
          <p:nvPr>
            <p:ph type="pic" idx="1"/>
          </p:nvPr>
        </p:nvSpPr>
        <p:spPr/>
        <p:txBody>
          <a:bodyPr/>
          <a:lstStyle/>
          <a:p>
            <a:endParaRPr lang="en-US"/>
          </a:p>
        </p:txBody>
      </p:sp>
      <p:sp>
        <p:nvSpPr>
          <p:cNvPr id="5" name="Date Placeholder 4">
            <a:extLst>
              <a:ext uri="{FF2B5EF4-FFF2-40B4-BE49-F238E27FC236}">
                <a16:creationId xmlns:a16="http://schemas.microsoft.com/office/drawing/2014/main" id="{AEED2C15-9699-11D0-AAA4-3157A647279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187427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443C939-219A-277A-22C2-E24B7F1FA978}"/>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FDDB042F-633C-BD62-C560-C067BE6FB9FB}"/>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41ACD6A1-30A8-2E4B-9A1E-C0973FD41F49}"/>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14586EDF-46D6-E273-3E51-502DD23B52D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7291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173E5-BE5C-8877-0B6F-C76918EF53CB}"/>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8AF9D00C-26C7-F6CD-DE06-8EEF73C063A6}"/>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38D886BB-17DD-E9ED-311D-0EA717B7BEE2}"/>
              </a:ext>
            </a:extLst>
          </p:cNvPr>
          <p:cNvSpPr>
            <a:spLocks noGrp="1"/>
          </p:cNvSpPr>
          <p:nvPr>
            <p:ph type="pic" idx="1"/>
          </p:nvPr>
        </p:nvSpPr>
        <p:spPr/>
        <p:txBody>
          <a:bodyPr/>
          <a:lstStyle/>
          <a:p>
            <a:endParaRPr lang="en-US"/>
          </a:p>
        </p:txBody>
      </p:sp>
      <p:sp>
        <p:nvSpPr>
          <p:cNvPr id="5" name="Picture Placeholder 4">
            <a:extLst>
              <a:ext uri="{FF2B5EF4-FFF2-40B4-BE49-F238E27FC236}">
                <a16:creationId xmlns:a16="http://schemas.microsoft.com/office/drawing/2014/main" id="{4003556E-DB20-CF9F-8BFF-D9415F66DA11}"/>
              </a:ext>
            </a:extLst>
          </p:cNvPr>
          <p:cNvSpPr>
            <a:spLocks noGrp="1"/>
          </p:cNvSpPr>
          <p:nvPr>
            <p:ph type="pic" idx="10"/>
          </p:nvPr>
        </p:nvSpPr>
        <p:spPr/>
        <p:txBody>
          <a:bodyPr/>
          <a:lstStyle/>
          <a:p>
            <a:endParaRPr lang="en-US"/>
          </a:p>
        </p:txBody>
      </p:sp>
      <p:sp>
        <p:nvSpPr>
          <p:cNvPr id="6" name="Date Placeholder 5">
            <a:extLst>
              <a:ext uri="{FF2B5EF4-FFF2-40B4-BE49-F238E27FC236}">
                <a16:creationId xmlns:a16="http://schemas.microsoft.com/office/drawing/2014/main" id="{C1AEF5D6-020C-E77D-0FA2-B3A51412CD79}"/>
              </a:ext>
            </a:extLst>
          </p:cNvPr>
          <p:cNvSpPr>
            <a:spLocks noGrp="1"/>
          </p:cNvSpPr>
          <p:nvPr>
            <p:ph type="dt" sz="half" idx="11"/>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278720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9793-2319-3E4F-4EE6-689D33FD1F9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766605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3164-0EE4-CDB1-CECD-1584524FED44}"/>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5902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98AB-6652-8B43-7D1B-1D161ED5E63B}"/>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398AE36C-4BAB-1EAC-5D72-33F6A2A25EFA}"/>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87187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126C-1938-82B7-863A-F58F64D860BA}"/>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8EB557A5-5914-8458-063E-FD215CE04531}"/>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06618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8887-91C9-CFFD-A143-9BF0064B7400}"/>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31E21402-322D-BF4D-E157-58F90AEF0545}"/>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6399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CD8A8E-300C-C635-B1AF-9865BAEE226A}"/>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EA0F4E59-CCDC-4078-4357-7791C4EE527D}"/>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95B12DAF-0C8B-B252-2E9D-2768D84A3BE2}"/>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79023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2E70BEA-69CC-C12F-BE64-C2F83D2005EF}"/>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6E61B98B-417F-E037-72C0-311D0FFD43B5}"/>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FEBD929B-8EDD-B792-6F37-BAF4B5207AC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857540831"/>
      </p:ext>
    </p:extLst>
  </p:cSld>
  <p:clrMapOvr>
    <a:masterClrMapping/>
  </p:clrMapOvr>
</p:sld>
</file>

<file path=ppt/theme/theme1.xml><?xml version="1.0" encoding="utf-8"?>
<a:theme xmlns:a="http://schemas.openxmlformats.org/drawingml/2006/main" name="Office Theme">
  <a:themeElements>
    <a:clrScheme name="Custom 26">
      <a:dk1>
        <a:srgbClr val="202845"/>
      </a:dk1>
      <a:lt1>
        <a:srgbClr val="FFFFFF"/>
      </a:lt1>
      <a:dk2>
        <a:srgbClr val="000000"/>
      </a:dk2>
      <a:lt2>
        <a:srgbClr val="EBE6E3"/>
      </a:lt2>
      <a:accent1>
        <a:srgbClr val="E33C30"/>
      </a:accent1>
      <a:accent2>
        <a:srgbClr val="A2A9AD"/>
      </a:accent2>
      <a:accent3>
        <a:srgbClr val="ABDAF0"/>
      </a:accent3>
      <a:accent4>
        <a:srgbClr val="007DAD"/>
      </a:accent4>
      <a:accent5>
        <a:srgbClr val="FEA323"/>
      </a:accent5>
      <a:accent6>
        <a:srgbClr val="83C0BA"/>
      </a:accent6>
      <a:hlink>
        <a:srgbClr val="202845"/>
      </a:hlink>
      <a:folHlink>
        <a:srgbClr val="E43D2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FF Presentation Template" id="{2696DF2A-282D-724D-B133-50EAB300A309}" vid="{44616BED-0E39-954F-9C16-1F646B2C9A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BB517E3470349A60AB55491D6EDD0" ma:contentTypeVersion="19" ma:contentTypeDescription="Create a new document." ma:contentTypeScope="" ma:versionID="808c9451e303f58644ef4793decadcbd">
  <xsd:schema xmlns:xsd="http://www.w3.org/2001/XMLSchema" xmlns:xs="http://www.w3.org/2001/XMLSchema" xmlns:p="http://schemas.microsoft.com/office/2006/metadata/properties" xmlns:ns2="97a91bfc-3c98-4b91-8d44-a1a668b990b7" xmlns:ns3="8ea66ac8-cb8a-467e-8186-d4d6f5e3ec50" targetNamespace="http://schemas.microsoft.com/office/2006/metadata/properties" ma:root="true" ma:fieldsID="34a7d2b439c325b2e79150c347a153fc" ns2:_="" ns3:_="">
    <xsd:import namespace="97a91bfc-3c98-4b91-8d44-a1a668b990b7"/>
    <xsd:import namespace="8ea66ac8-cb8a-467e-8186-d4d6f5e3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Andr_x00e9_"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91bfc-3c98-4b91-8d44-a1a668b99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eb9eabf-b3d4-4d2f-af3b-a6efbf6888ed" ma:termSetId="09814cd3-568e-fe90-9814-8d621ff8fb84" ma:anchorId="fba54fb3-c3e1-fe81-a776-ca4b69148c4d" ma:open="true" ma:isKeyword="false">
      <xsd:complexType>
        <xsd:sequence>
          <xsd:element ref="pc:Terms" minOccurs="0" maxOccurs="1"/>
        </xsd:sequence>
      </xsd:complexType>
    </xsd:element>
    <xsd:element name="Andr_x00e9_" ma:index="22" nillable="true" ma:displayName="André" ma:format="Dropdown" ma:internalName="Andr_x00e9_">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a66ac8-cb8a-467e-8186-d4d6f5e3ec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1edeade-c3c3-4848-b5ce-e8cd59b01925}" ma:internalName="TaxCatchAll" ma:showField="CatchAllData" ma:web="8ea66ac8-cb8a-467e-8186-d4d6f5e3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a91bfc-3c98-4b91-8d44-a1a668b990b7">
      <Terms xmlns="http://schemas.microsoft.com/office/infopath/2007/PartnerControls"/>
    </lcf76f155ced4ddcb4097134ff3c332f>
    <TaxCatchAll xmlns="8ea66ac8-cb8a-467e-8186-d4d6f5e3ec50" xsi:nil="true"/>
    <Andr_x00e9_ xmlns="97a91bfc-3c98-4b91-8d44-a1a668b990b7" xsi:nil="true"/>
  </documentManagement>
</p:properties>
</file>

<file path=customXml/itemProps1.xml><?xml version="1.0" encoding="utf-8"?>
<ds:datastoreItem xmlns:ds="http://schemas.openxmlformats.org/officeDocument/2006/customXml" ds:itemID="{54CDDD21-52B1-419A-BDAB-A208EE5C6B66}"/>
</file>

<file path=customXml/itemProps2.xml><?xml version="1.0" encoding="utf-8"?>
<ds:datastoreItem xmlns:ds="http://schemas.openxmlformats.org/officeDocument/2006/customXml" ds:itemID="{36EE481E-69ED-4E45-87D3-702CBE5803D8}"/>
</file>

<file path=customXml/itemProps3.xml><?xml version="1.0" encoding="utf-8"?>
<ds:datastoreItem xmlns:ds="http://schemas.openxmlformats.org/officeDocument/2006/customXml" ds:itemID="{EA5A5F46-3FBF-45CD-8EA6-3101A81E1B87}"/>
</file>

<file path=docProps/app.xml><?xml version="1.0" encoding="utf-8"?>
<Properties xmlns="http://schemas.openxmlformats.org/officeDocument/2006/extended-properties" xmlns:vt="http://schemas.openxmlformats.org/officeDocument/2006/docPropsVTypes">
  <Template>Office Theme</Template>
  <TotalTime>3242</TotalTime>
  <Words>258</Words>
  <Application>Microsoft Macintosh PowerPoint</Application>
  <PresentationFormat>Widescreen</PresentationFormat>
  <Paragraphs>43</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Aptos</vt:lpstr>
      <vt:lpstr>Arial</vt:lpstr>
      <vt:lpstr>Avenir Next LT Pro</vt:lpstr>
      <vt:lpstr>Bahnschrift</vt:lpstr>
      <vt:lpstr>Rigid Square</vt:lpstr>
      <vt:lpstr>Terry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Woudstra</dc:creator>
  <cp:lastModifiedBy>Natalie Fitzpatrick</cp:lastModifiedBy>
  <cp:revision>119</cp:revision>
  <dcterms:created xsi:type="dcterms:W3CDTF">2024-10-25T16:38:28Z</dcterms:created>
  <dcterms:modified xsi:type="dcterms:W3CDTF">2024-12-09T22:45:49Z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0x010100821BB517E3470349A60AB55491D6EDD0</vt:lpwstr>
  </property>
</Properties>
</file>