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07.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8" r:id="rId2"/>
    <p:sldId id="259" r:id="rId3"/>
    <p:sldId id="262" r:id="rId4"/>
    <p:sldId id="263" r:id="rId5"/>
    <p:sldId id="264" r:id="rId6"/>
    <p:sldId id="265" r:id="rId7"/>
    <p:sldId id="268" r:id="rId8"/>
    <p:sldId id="271" r:id="rId9"/>
    <p:sldId id="272" r:id="rId10"/>
    <p:sldId id="275" r:id="rId11"/>
    <p:sldId id="276" r:id="rId12"/>
    <p:sldId id="279" r:id="rId13"/>
    <p:sldId id="280" r:id="rId14"/>
    <p:sldId id="283" r:id="rId15"/>
    <p:sldId id="284" r:id="rId16"/>
    <p:sldId id="287" r:id="rId17"/>
    <p:sldId id="290" r:id="rId18"/>
    <p:sldId id="291" r:id="rId19"/>
    <p:sldId id="294" r:id="rId20"/>
    <p:sldId id="297" r:id="rId21"/>
    <p:sldId id="298" r:id="rId22"/>
    <p:sldId id="301" r:id="rId23"/>
    <p:sldId id="304" r:id="rId24"/>
    <p:sldId id="305" r:id="rId25"/>
    <p:sldId id="308" r:id="rId26"/>
    <p:sldId id="311" r:id="rId27"/>
    <p:sldId id="312" r:id="rId28"/>
    <p:sldId id="315" r:id="rId29"/>
    <p:sldId id="318" r:id="rId30"/>
    <p:sldId id="319" r:id="rId31"/>
    <p:sldId id="322" r:id="rId32"/>
    <p:sldId id="325" r:id="rId33"/>
    <p:sldId id="326" r:id="rId34"/>
    <p:sldId id="330" r:id="rId35"/>
    <p:sldId id="333" r:id="rId36"/>
    <p:sldId id="334" r:id="rId37"/>
    <p:sldId id="337" r:id="rId38"/>
    <p:sldId id="338" r:id="rId39"/>
    <p:sldId id="341" r:id="rId40"/>
    <p:sldId id="344" r:id="rId41"/>
    <p:sldId id="345" r:id="rId42"/>
    <p:sldId id="346" r:id="rId43"/>
    <p:sldId id="347" r:id="rId44"/>
    <p:sldId id="349" r:id="rId45"/>
    <p:sldId id="348" r:id="rId46"/>
    <p:sldId id="350" r:id="rId47"/>
    <p:sldId id="351" r:id="rId48"/>
    <p:sldId id="354" r:id="rId49"/>
    <p:sldId id="355" r:id="rId50"/>
    <p:sldId id="358" r:id="rId51"/>
    <p:sldId id="35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945"/>
    <a:srgbClr val="EBE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54"/>
    <p:restoredTop sz="94633"/>
  </p:normalViewPr>
  <p:slideViewPr>
    <p:cSldViewPr snapToGrid="0">
      <p:cViewPr varScale="1">
        <p:scale>
          <a:sx n="109" d="100"/>
          <a:sy n="109" d="100"/>
        </p:scale>
        <p:origin x="200" y="15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F62EE-9F41-034B-A5B9-D8BB3FC66953}"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042FD-AE4D-6540-9008-00F6E130C745}" type="slidenum">
              <a:rPr lang="en-US" smtClean="0"/>
              <a:t>‹#›</a:t>
            </a:fld>
            <a:endParaRPr lang="en-US"/>
          </a:p>
        </p:txBody>
      </p:sp>
    </p:spTree>
    <p:extLst>
      <p:ext uri="{BB962C8B-B14F-4D97-AF65-F5344CB8AC3E}">
        <p14:creationId xmlns:p14="http://schemas.microsoft.com/office/powerpoint/2010/main" val="278635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A26EDA1F-0370-B43F-7A07-A984E95A4220}"/>
              </a:ext>
            </a:extLst>
          </p:cNvPr>
          <p:cNvPicPr>
            <a:picLocks noChangeAspect="1"/>
          </p:cNvPicPr>
          <p:nvPr userDrawn="1"/>
        </p:nvPicPr>
        <p:blipFill>
          <a:blip r:embed="rId3"/>
          <a:srcRect/>
          <a:stretch/>
        </p:blipFill>
        <p:spPr>
          <a:xfrm>
            <a:off x="664776" y="5403642"/>
            <a:ext cx="1097871" cy="1097871"/>
          </a:xfrm>
          <a:prstGeom prst="rect">
            <a:avLst/>
          </a:prstGeom>
        </p:spPr>
      </p:pic>
    </p:spTree>
    <p:extLst>
      <p:ext uri="{BB962C8B-B14F-4D97-AF65-F5344CB8AC3E}">
        <p14:creationId xmlns:p14="http://schemas.microsoft.com/office/powerpoint/2010/main" val="422373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5074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pic>
        <p:nvPicPr>
          <p:cNvPr id="2" name="Picture 1">
            <a:extLst>
              <a:ext uri="{FF2B5EF4-FFF2-40B4-BE49-F238E27FC236}">
                <a16:creationId xmlns:a16="http://schemas.microsoft.com/office/drawing/2014/main" id="{768E08C0-A2B8-A7C3-DD86-BBF0C4A0D650}"/>
              </a:ext>
            </a:extLst>
          </p:cNvPr>
          <p:cNvPicPr>
            <a:picLocks noChangeAspect="1"/>
          </p:cNvPicPr>
          <p:nvPr userDrawn="1"/>
        </p:nvPicPr>
        <p:blipFill>
          <a:blip r:embed="rId3"/>
          <a:srcRect/>
          <a:stretch/>
        </p:blipFill>
        <p:spPr>
          <a:xfrm>
            <a:off x="664776" y="5403642"/>
            <a:ext cx="1097871" cy="1097871"/>
          </a:xfrm>
          <a:prstGeom prst="rect">
            <a:avLst/>
          </a:prstGeom>
        </p:spPr>
      </p:pic>
    </p:spTree>
    <p:extLst>
      <p:ext uri="{BB962C8B-B14F-4D97-AF65-F5344CB8AC3E}">
        <p14:creationId xmlns:p14="http://schemas.microsoft.com/office/powerpoint/2010/main" val="34384937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MERCI</a:t>
            </a:r>
          </a:p>
        </p:txBody>
      </p:sp>
      <p:pic>
        <p:nvPicPr>
          <p:cNvPr id="2" name="Picture 1">
            <a:extLst>
              <a:ext uri="{FF2B5EF4-FFF2-40B4-BE49-F238E27FC236}">
                <a16:creationId xmlns:a16="http://schemas.microsoft.com/office/drawing/2014/main" id="{F3E46A19-4833-5E20-963E-3EF69901436A}"/>
              </a:ext>
            </a:extLst>
          </p:cNvPr>
          <p:cNvPicPr>
            <a:picLocks noChangeAspect="1"/>
          </p:cNvPicPr>
          <p:nvPr userDrawn="1"/>
        </p:nvPicPr>
        <p:blipFill>
          <a:blip r:embed="rId3"/>
          <a:srcRect/>
          <a:stretch/>
        </p:blipFill>
        <p:spPr>
          <a:xfrm>
            <a:off x="664775" y="4852315"/>
            <a:ext cx="2169460" cy="2169460"/>
          </a:xfrm>
          <a:prstGeom prst="rect">
            <a:avLst/>
          </a:prstGeom>
        </p:spPr>
      </p:pic>
    </p:spTree>
    <p:extLst>
      <p:ext uri="{BB962C8B-B14F-4D97-AF65-F5344CB8AC3E}">
        <p14:creationId xmlns:p14="http://schemas.microsoft.com/office/powerpoint/2010/main" val="37851534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br>
              <a:rPr lang="en-US" dirty="0"/>
            </a:br>
            <a:r>
              <a:rPr lang="en-US" dirty="0"/>
              <a:t>MERCI</a:t>
            </a:r>
          </a:p>
        </p:txBody>
      </p:sp>
    </p:spTree>
    <p:extLst>
      <p:ext uri="{BB962C8B-B14F-4D97-AF65-F5344CB8AC3E}">
        <p14:creationId xmlns:p14="http://schemas.microsoft.com/office/powerpoint/2010/main" val="3749752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0BE60B1-A5BF-BFCE-ED50-B65A84285F70}"/>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40609363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pic>
        <p:nvPicPr>
          <p:cNvPr id="4" name="Picture 3">
            <a:extLst>
              <a:ext uri="{FF2B5EF4-FFF2-40B4-BE49-F238E27FC236}">
                <a16:creationId xmlns:a16="http://schemas.microsoft.com/office/drawing/2014/main" id="{6CA8FA63-69EA-6DD7-54BE-F19A1D9E8542}"/>
              </a:ext>
            </a:extLst>
          </p:cNvPr>
          <p:cNvPicPr>
            <a:picLocks noChangeAspect="1"/>
          </p:cNvPicPr>
          <p:nvPr userDrawn="1"/>
        </p:nvPicPr>
        <p:blipFill>
          <a:blip r:embed="rId4"/>
          <a:srcRect/>
          <a:stretch/>
        </p:blipFill>
        <p:spPr>
          <a:xfrm>
            <a:off x="3694180" y="5856769"/>
            <a:ext cx="1680816" cy="445249"/>
          </a:xfrm>
          <a:prstGeom prst="rect">
            <a:avLst/>
          </a:prstGeom>
        </p:spPr>
      </p:pic>
      <p:sp>
        <p:nvSpPr>
          <p:cNvPr id="6" name="Title 1">
            <a:extLst>
              <a:ext uri="{FF2B5EF4-FFF2-40B4-BE49-F238E27FC236}">
                <a16:creationId xmlns:a16="http://schemas.microsoft.com/office/drawing/2014/main" id="{2DBDABCB-F305-33CB-2EA4-627156DC1BC1}"/>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39377907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188140-AE26-7CEA-294F-0FE116AD34E9}"/>
              </a:ext>
            </a:extLst>
          </p:cNvPr>
          <p:cNvPicPr>
            <a:picLocks noChangeAspect="1"/>
          </p:cNvPicPr>
          <p:nvPr userDrawn="1"/>
        </p:nvPicPr>
        <p:blipFill>
          <a:blip r:embed="rId5"/>
          <a:srcRect/>
          <a:stretch/>
        </p:blipFill>
        <p:spPr>
          <a:xfrm>
            <a:off x="5827552" y="5856769"/>
            <a:ext cx="1680816" cy="445249"/>
          </a:xfrm>
          <a:prstGeom prst="rect">
            <a:avLst/>
          </a:prstGeom>
        </p:spPr>
      </p:pic>
      <p:sp>
        <p:nvSpPr>
          <p:cNvPr id="9" name="Title 1">
            <a:extLst>
              <a:ext uri="{FF2B5EF4-FFF2-40B4-BE49-F238E27FC236}">
                <a16:creationId xmlns:a16="http://schemas.microsoft.com/office/drawing/2014/main" id="{CBF0802C-C91F-D164-C4E3-87185314B076}"/>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6262096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pic>
        <p:nvPicPr>
          <p:cNvPr id="6" name="Picture 5">
            <a:extLst>
              <a:ext uri="{FF2B5EF4-FFF2-40B4-BE49-F238E27FC236}">
                <a16:creationId xmlns:a16="http://schemas.microsoft.com/office/drawing/2014/main" id="{145889C5-8308-2DD2-7CB7-83D3A233A533}"/>
              </a:ext>
            </a:extLst>
          </p:cNvPr>
          <p:cNvPicPr>
            <a:picLocks noChangeAspect="1"/>
          </p:cNvPicPr>
          <p:nvPr userDrawn="1"/>
        </p:nvPicPr>
        <p:blipFill>
          <a:blip r:embed="rId3"/>
          <a:srcRect/>
          <a:stretch/>
        </p:blipFill>
        <p:spPr>
          <a:xfrm>
            <a:off x="664776" y="5403642"/>
            <a:ext cx="1097871" cy="1097871"/>
          </a:xfrm>
          <a:prstGeom prst="rect">
            <a:avLst/>
          </a:prstGeom>
        </p:spPr>
      </p:pic>
    </p:spTree>
    <p:extLst>
      <p:ext uri="{BB962C8B-B14F-4D97-AF65-F5344CB8AC3E}">
        <p14:creationId xmlns:p14="http://schemas.microsoft.com/office/powerpoint/2010/main" val="11108789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MERCI</a:t>
            </a:r>
          </a:p>
        </p:txBody>
      </p:sp>
      <p:pic>
        <p:nvPicPr>
          <p:cNvPr id="2" name="Picture 1">
            <a:extLst>
              <a:ext uri="{FF2B5EF4-FFF2-40B4-BE49-F238E27FC236}">
                <a16:creationId xmlns:a16="http://schemas.microsoft.com/office/drawing/2014/main" id="{EC48724E-6943-1013-8DC6-8E7B9B35F32E}"/>
              </a:ext>
            </a:extLst>
          </p:cNvPr>
          <p:cNvPicPr>
            <a:picLocks noChangeAspect="1"/>
          </p:cNvPicPr>
          <p:nvPr userDrawn="1"/>
        </p:nvPicPr>
        <p:blipFill>
          <a:blip r:embed="rId3"/>
          <a:srcRect/>
          <a:stretch/>
        </p:blipFill>
        <p:spPr>
          <a:xfrm>
            <a:off x="664775" y="4852315"/>
            <a:ext cx="2169460" cy="2169460"/>
          </a:xfrm>
          <a:prstGeom prst="rect">
            <a:avLst/>
          </a:prstGeom>
        </p:spPr>
      </p:pic>
    </p:spTree>
    <p:extLst>
      <p:ext uri="{BB962C8B-B14F-4D97-AF65-F5344CB8AC3E}">
        <p14:creationId xmlns:p14="http://schemas.microsoft.com/office/powerpoint/2010/main" val="22935454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br>
              <a:rPr lang="en-US" dirty="0"/>
            </a:br>
            <a:r>
              <a:rPr lang="en-US" dirty="0"/>
              <a:t>MERCI</a:t>
            </a:r>
          </a:p>
        </p:txBody>
      </p:sp>
    </p:spTree>
    <p:extLst>
      <p:ext uri="{BB962C8B-B14F-4D97-AF65-F5344CB8AC3E}">
        <p14:creationId xmlns:p14="http://schemas.microsoft.com/office/powerpoint/2010/main" val="23136883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0BE60B1-A5BF-BFCE-ED50-B65A84285F70}"/>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291449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pic>
        <p:nvPicPr>
          <p:cNvPr id="4" name="Picture 3">
            <a:extLst>
              <a:ext uri="{FF2B5EF4-FFF2-40B4-BE49-F238E27FC236}">
                <a16:creationId xmlns:a16="http://schemas.microsoft.com/office/drawing/2014/main" id="{6CA8FA63-69EA-6DD7-54BE-F19A1D9E8542}"/>
              </a:ext>
            </a:extLst>
          </p:cNvPr>
          <p:cNvPicPr>
            <a:picLocks noChangeAspect="1"/>
          </p:cNvPicPr>
          <p:nvPr userDrawn="1"/>
        </p:nvPicPr>
        <p:blipFill>
          <a:blip r:embed="rId4"/>
          <a:srcRect/>
          <a:stretch/>
        </p:blipFill>
        <p:spPr>
          <a:xfrm>
            <a:off x="3694180" y="5856769"/>
            <a:ext cx="1680816" cy="445249"/>
          </a:xfrm>
          <a:prstGeom prst="rect">
            <a:avLst/>
          </a:prstGeom>
        </p:spPr>
      </p:pic>
    </p:spTree>
    <p:extLst>
      <p:ext uri="{BB962C8B-B14F-4D97-AF65-F5344CB8AC3E}">
        <p14:creationId xmlns:p14="http://schemas.microsoft.com/office/powerpoint/2010/main" val="26719502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pic>
        <p:nvPicPr>
          <p:cNvPr id="4" name="Picture 3">
            <a:extLst>
              <a:ext uri="{FF2B5EF4-FFF2-40B4-BE49-F238E27FC236}">
                <a16:creationId xmlns:a16="http://schemas.microsoft.com/office/drawing/2014/main" id="{6CA8FA63-69EA-6DD7-54BE-F19A1D9E8542}"/>
              </a:ext>
            </a:extLst>
          </p:cNvPr>
          <p:cNvPicPr>
            <a:picLocks noChangeAspect="1"/>
          </p:cNvPicPr>
          <p:nvPr userDrawn="1"/>
        </p:nvPicPr>
        <p:blipFill>
          <a:blip r:embed="rId4"/>
          <a:srcRect/>
          <a:stretch/>
        </p:blipFill>
        <p:spPr>
          <a:xfrm>
            <a:off x="3694180" y="5856769"/>
            <a:ext cx="1680816" cy="445249"/>
          </a:xfrm>
          <a:prstGeom prst="rect">
            <a:avLst/>
          </a:prstGeom>
        </p:spPr>
      </p:pic>
      <p:sp>
        <p:nvSpPr>
          <p:cNvPr id="6" name="Title 1">
            <a:extLst>
              <a:ext uri="{FF2B5EF4-FFF2-40B4-BE49-F238E27FC236}">
                <a16:creationId xmlns:a16="http://schemas.microsoft.com/office/drawing/2014/main" id="{2DBDABCB-F305-33CB-2EA4-627156DC1BC1}"/>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14946974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188140-AE26-7CEA-294F-0FE116AD34E9}"/>
              </a:ext>
            </a:extLst>
          </p:cNvPr>
          <p:cNvPicPr>
            <a:picLocks noChangeAspect="1"/>
          </p:cNvPicPr>
          <p:nvPr userDrawn="1"/>
        </p:nvPicPr>
        <p:blipFill>
          <a:blip r:embed="rId5"/>
          <a:srcRect/>
          <a:stretch/>
        </p:blipFill>
        <p:spPr>
          <a:xfrm>
            <a:off x="5827552" y="5856769"/>
            <a:ext cx="1680816" cy="445249"/>
          </a:xfrm>
          <a:prstGeom prst="rect">
            <a:avLst/>
          </a:prstGeom>
        </p:spPr>
      </p:pic>
      <p:sp>
        <p:nvSpPr>
          <p:cNvPr id="9" name="Title 1">
            <a:extLst>
              <a:ext uri="{FF2B5EF4-FFF2-40B4-BE49-F238E27FC236}">
                <a16:creationId xmlns:a16="http://schemas.microsoft.com/office/drawing/2014/main" id="{CBF0802C-C91F-D164-C4E3-87185314B076}"/>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328716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188140-AE26-7CEA-294F-0FE116AD34E9}"/>
              </a:ext>
            </a:extLst>
          </p:cNvPr>
          <p:cNvPicPr>
            <a:picLocks noChangeAspect="1"/>
          </p:cNvPicPr>
          <p:nvPr userDrawn="1"/>
        </p:nvPicPr>
        <p:blipFill>
          <a:blip r:embed="rId5"/>
          <a:srcRect/>
          <a:stretch/>
        </p:blipFill>
        <p:spPr>
          <a:xfrm>
            <a:off x="5827552" y="5856769"/>
            <a:ext cx="1680816" cy="445249"/>
          </a:xfrm>
          <a:prstGeom prst="rect">
            <a:avLst/>
          </a:prstGeom>
        </p:spPr>
      </p:pic>
    </p:spTree>
    <p:extLst>
      <p:ext uri="{BB962C8B-B14F-4D97-AF65-F5344CB8AC3E}">
        <p14:creationId xmlns:p14="http://schemas.microsoft.com/office/powerpoint/2010/main" val="4237344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alues, mission, values">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30CC7E-D853-A453-B129-8552AE31EC2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850B2B4C-EE99-70A5-4ECD-A65536A95004}"/>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grpSp>
        <p:nvGrpSpPr>
          <p:cNvPr id="11" name="Group 10">
            <a:extLst>
              <a:ext uri="{FF2B5EF4-FFF2-40B4-BE49-F238E27FC236}">
                <a16:creationId xmlns:a16="http://schemas.microsoft.com/office/drawing/2014/main" id="{4C668DAD-A316-A53D-0ACB-E05AFD659688}"/>
              </a:ext>
            </a:extLst>
          </p:cNvPr>
          <p:cNvGrpSpPr/>
          <p:nvPr userDrawn="1"/>
        </p:nvGrpSpPr>
        <p:grpSpPr>
          <a:xfrm>
            <a:off x="636895" y="940114"/>
            <a:ext cx="10918209" cy="4977771"/>
            <a:chOff x="636895" y="940114"/>
            <a:chExt cx="10918209" cy="4977771"/>
          </a:xfrm>
        </p:grpSpPr>
        <p:grpSp>
          <p:nvGrpSpPr>
            <p:cNvPr id="14" name="Group 13">
              <a:extLst>
                <a:ext uri="{FF2B5EF4-FFF2-40B4-BE49-F238E27FC236}">
                  <a16:creationId xmlns:a16="http://schemas.microsoft.com/office/drawing/2014/main" id="{CC413849-A9CF-ED19-C375-6A64663E26A5}"/>
                </a:ext>
              </a:extLst>
            </p:cNvPr>
            <p:cNvGrpSpPr/>
            <p:nvPr userDrawn="1"/>
          </p:nvGrpSpPr>
          <p:grpSpPr>
            <a:xfrm>
              <a:off x="636895" y="940114"/>
              <a:ext cx="10918209" cy="4977771"/>
              <a:chOff x="2094931" y="940114"/>
              <a:chExt cx="10918209" cy="4977771"/>
            </a:xfrm>
          </p:grpSpPr>
          <p:sp>
            <p:nvSpPr>
              <p:cNvPr id="4" name="Rectangle 3">
                <a:extLst>
                  <a:ext uri="{FF2B5EF4-FFF2-40B4-BE49-F238E27FC236}">
                    <a16:creationId xmlns:a16="http://schemas.microsoft.com/office/drawing/2014/main" id="{1D616AC2-EA36-B02C-EE1F-39348D2473AC}"/>
                  </a:ext>
                </a:extLst>
              </p:cNvPr>
              <p:cNvSpPr/>
              <p:nvPr userDrawn="1"/>
            </p:nvSpPr>
            <p:spPr>
              <a:xfrm>
                <a:off x="2094931" y="940114"/>
                <a:ext cx="10918209" cy="49777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BA0A0BF-B15D-A33A-6AA5-2F56A9FA8913}"/>
                  </a:ext>
                </a:extLst>
              </p:cNvPr>
              <p:cNvGrpSpPr/>
              <p:nvPr userDrawn="1"/>
            </p:nvGrpSpPr>
            <p:grpSpPr>
              <a:xfrm>
                <a:off x="2445698" y="1268380"/>
                <a:ext cx="10240980" cy="4275304"/>
                <a:chOff x="2350163" y="1706689"/>
                <a:chExt cx="10240980" cy="4275304"/>
              </a:xfrm>
            </p:grpSpPr>
            <p:sp>
              <p:nvSpPr>
                <p:cNvPr id="3" name="TextBox 2">
                  <a:extLst>
                    <a:ext uri="{FF2B5EF4-FFF2-40B4-BE49-F238E27FC236}">
                      <a16:creationId xmlns:a16="http://schemas.microsoft.com/office/drawing/2014/main" id="{B68F9516-D9F2-84C7-84F5-C013BD7485C2}"/>
                    </a:ext>
                  </a:extLst>
                </p:cNvPr>
                <p:cNvSpPr txBox="1"/>
                <p:nvPr userDrawn="1"/>
              </p:nvSpPr>
              <p:spPr>
                <a:xfrm>
                  <a:off x="2350163" y="1706689"/>
                  <a:ext cx="2534504" cy="1015663"/>
                </a:xfrm>
                <a:prstGeom prst="rect">
                  <a:avLst/>
                </a:prstGeom>
                <a:noFill/>
              </p:spPr>
              <p:txBody>
                <a:bodyPr wrap="square" rtlCol="0">
                  <a:spAutoFit/>
                </a:bodyPr>
                <a:lstStyle/>
                <a:p>
                  <a:r>
                    <a:rPr lang="en-US" sz="6000" b="1" i="0" dirty="0">
                      <a:solidFill>
                        <a:schemeClr val="tx2"/>
                      </a:solidFill>
                      <a:latin typeface="Bahnschrift" panose="020B0502040204020203" pitchFamily="34" charset="0"/>
                    </a:rPr>
                    <a:t>FONTS</a:t>
                  </a:r>
                </a:p>
              </p:txBody>
            </p:sp>
            <p:sp>
              <p:nvSpPr>
                <p:cNvPr id="9" name="TextBox 8">
                  <a:extLst>
                    <a:ext uri="{FF2B5EF4-FFF2-40B4-BE49-F238E27FC236}">
                      <a16:creationId xmlns:a16="http://schemas.microsoft.com/office/drawing/2014/main" id="{F94FBF2F-898A-7734-6845-8B452C5DAB0F}"/>
                    </a:ext>
                  </a:extLst>
                </p:cNvPr>
                <p:cNvSpPr txBox="1"/>
                <p:nvPr userDrawn="1"/>
              </p:nvSpPr>
              <p:spPr>
                <a:xfrm>
                  <a:off x="4974939" y="1825198"/>
                  <a:ext cx="7616204" cy="954107"/>
                </a:xfrm>
                <a:prstGeom prst="rect">
                  <a:avLst/>
                </a:prstGeom>
                <a:noFill/>
              </p:spPr>
              <p:txBody>
                <a:bodyPr wrap="square" rtlCol="0">
                  <a:spAutoFit/>
                </a:bodyPr>
                <a:lstStyle/>
                <a:p>
                  <a:pPr algn="l"/>
                  <a:r>
                    <a:rPr lang="en-CA" sz="1400" b="0" i="0" u="none" strike="noStrike" dirty="0">
                      <a:solidFill>
                        <a:srgbClr val="000000"/>
                      </a:solidFill>
                      <a:effectLst/>
                      <a:latin typeface="Aptos" panose="020B0004020202020204" pitchFamily="34" charset="0"/>
                    </a:rPr>
                    <a:t>All fonts in this template are approved for use. However, if you would like to use the proprietary fonts used by the Terry Fox Research Institute, the Terry Fox Foundation and the Marathon of Hope Cancer Centres Network, please download </a:t>
                  </a:r>
                  <a:r>
                    <a:rPr lang="en-CA" sz="1400" b="0" i="0" u="none" strike="noStrike" dirty="0">
                      <a:solidFill>
                        <a:schemeClr val="tx2"/>
                      </a:solidFill>
                      <a:effectLst/>
                      <a:latin typeface="Avenir Next LT Pro" panose="020B0504020202020204" pitchFamily="34" charset="77"/>
                    </a:rPr>
                    <a:t>and use </a:t>
                  </a:r>
                  <a:r>
                    <a:rPr lang="en-CA" sz="1400" b="0" i="0" u="sng" strike="noStrike" dirty="0">
                      <a:solidFill>
                        <a:schemeClr val="tx2"/>
                      </a:solidFill>
                      <a:effectLst/>
                      <a:latin typeface="Avenir Next LT Pro" panose="020B0504020202020204" pitchFamily="34" charset="77"/>
                    </a:rPr>
                    <a:t>Terry Regular </a:t>
                  </a:r>
                  <a:r>
                    <a:rPr lang="en-CA" sz="1400" b="0" i="0" u="none" strike="noStrike" dirty="0">
                      <a:solidFill>
                        <a:schemeClr val="tx2"/>
                      </a:solidFill>
                      <a:effectLst/>
                      <a:latin typeface="Avenir Next LT Pro" panose="020B0504020202020204" pitchFamily="34" charset="77"/>
                    </a:rPr>
                    <a:t>for headlines and large copy, and </a:t>
                  </a:r>
                  <a:r>
                    <a:rPr lang="en-CA" sz="1400" b="0" i="0" u="sng" strike="noStrike" dirty="0">
                      <a:solidFill>
                        <a:schemeClr val="tx2"/>
                      </a:solidFill>
                      <a:effectLst/>
                      <a:latin typeface="Avenir Next LT Pro" panose="020B0504020202020204" pitchFamily="34" charset="77"/>
                    </a:rPr>
                    <a:t>Rigid Square</a:t>
                  </a:r>
                  <a:r>
                    <a:rPr lang="en-CA" sz="1400" b="0" i="0" u="none" strike="noStrike" dirty="0">
                      <a:solidFill>
                        <a:schemeClr val="tx2"/>
                      </a:solidFill>
                      <a:effectLst/>
                      <a:latin typeface="Avenir Next LT Pro" panose="020B0504020202020204" pitchFamily="34" charset="77"/>
                    </a:rPr>
                    <a:t> for all other copy instances spanning from subheads to body copy.</a:t>
                  </a:r>
                </a:p>
              </p:txBody>
            </p:sp>
            <p:sp>
              <p:nvSpPr>
                <p:cNvPr id="10" name="TextBox 9">
                  <a:extLst>
                    <a:ext uri="{FF2B5EF4-FFF2-40B4-BE49-F238E27FC236}">
                      <a16:creationId xmlns:a16="http://schemas.microsoft.com/office/drawing/2014/main" id="{25C94144-76EC-9797-CABC-D6F4C9992E0A}"/>
                    </a:ext>
                  </a:extLst>
                </p:cNvPr>
                <p:cNvSpPr txBox="1"/>
                <p:nvPr userDrawn="1"/>
              </p:nvSpPr>
              <p:spPr>
                <a:xfrm>
                  <a:off x="2350163" y="3412059"/>
                  <a:ext cx="10240980" cy="2569934"/>
                </a:xfrm>
                <a:prstGeom prst="rect">
                  <a:avLst/>
                </a:prstGeom>
                <a:noFill/>
              </p:spPr>
              <p:txBody>
                <a:bodyPr wrap="square" rtlCol="0">
                  <a:spAutoFit/>
                </a:bodyPr>
                <a:lstStyle/>
                <a:p>
                  <a:pPr marL="34290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Follow your computer’s default instructions for font installation.</a:t>
                  </a:r>
                </a:p>
                <a:p>
                  <a:pPr marL="34290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You may need to close the </a:t>
                  </a:r>
                  <a:r>
                    <a:rPr lang="en-CA" sz="1400" b="0" i="0" u="none" strike="noStrike" dirty="0" err="1">
                      <a:solidFill>
                        <a:schemeClr val="tx2"/>
                      </a:solidFill>
                      <a:effectLst/>
                      <a:latin typeface="Avenir Next LT Pro" panose="020B0504020202020204" pitchFamily="34" charset="77"/>
                    </a:rPr>
                    <a:t>Powerpoint</a:t>
                  </a:r>
                  <a:r>
                    <a:rPr lang="en-CA" sz="1400" b="0" i="0" u="none" strike="noStrike" dirty="0">
                      <a:solidFill>
                        <a:schemeClr val="tx2"/>
                      </a:solidFill>
                      <a:effectLst/>
                      <a:latin typeface="Avenir Next LT Pro" panose="020B0504020202020204" pitchFamily="34" charset="77"/>
                    </a:rPr>
                    <a:t> application and reopen it before the new fonts will appear in your menu.</a:t>
                  </a:r>
                </a:p>
                <a:p>
                  <a:pPr marL="34290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Once the fonts appear in your menu you can now go to the navigation at the top of your screen &gt; Select “Format” &gt; Select “Replace Fonts”</a:t>
                  </a:r>
                </a:p>
                <a:p>
                  <a:pPr marL="34290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In the next window, select the name of the font you’d like to replace:</a:t>
                  </a:r>
                </a:p>
                <a:p>
                  <a:pPr marL="800100" lvl="1" indent="-342900" algn="l">
                    <a:spcBef>
                      <a:spcPts val="600"/>
                    </a:spcBef>
                    <a:buFont typeface="Arial" panose="020B0604020202020204" pitchFamily="34" charset="0"/>
                    <a:buChar char="•"/>
                  </a:pPr>
                  <a:r>
                    <a:rPr lang="en-CA" sz="1400" b="0" i="0" u="none" strike="noStrike" dirty="0">
                      <a:solidFill>
                        <a:schemeClr val="tx2"/>
                      </a:solidFill>
                      <a:effectLst/>
                      <a:latin typeface="Avenir Next LT Pro" panose="020B0504020202020204" pitchFamily="34" charset="77"/>
                    </a:rPr>
                    <a:t>Replace: “</a:t>
                  </a:r>
                  <a:r>
                    <a:rPr lang="en-CA" sz="1400" b="0" i="0" u="none" strike="noStrike" dirty="0" err="1">
                      <a:solidFill>
                        <a:schemeClr val="tx2"/>
                      </a:solidFill>
                      <a:effectLst/>
                      <a:latin typeface="Avenir Next LT Pro" panose="020B0504020202020204" pitchFamily="34" charset="77"/>
                    </a:rPr>
                    <a:t>Bahnschrift</a:t>
                  </a:r>
                  <a:r>
                    <a:rPr lang="en-CA" sz="1400" b="0" i="0" u="none" strike="noStrike" dirty="0">
                      <a:solidFill>
                        <a:schemeClr val="tx2"/>
                      </a:solidFill>
                      <a:effectLst/>
                      <a:latin typeface="Avenir Next LT Pro" panose="020B0504020202020204" pitchFamily="34" charset="77"/>
                    </a:rPr>
                    <a:t>”   &gt;   With: “Terry”</a:t>
                  </a:r>
                </a:p>
                <a:p>
                  <a:pPr marL="800100" lvl="1" indent="-342900" algn="l">
                    <a:spcBef>
                      <a:spcPts val="600"/>
                    </a:spcBef>
                    <a:buFont typeface="Arial" panose="020B0604020202020204" pitchFamily="34" charset="0"/>
                    <a:buChar char="•"/>
                  </a:pPr>
                  <a:r>
                    <a:rPr lang="en-CA" sz="1400" b="0" i="0" u="none" strike="noStrike" dirty="0">
                      <a:solidFill>
                        <a:schemeClr val="tx2"/>
                      </a:solidFill>
                      <a:effectLst/>
                      <a:latin typeface="Avenir Next LT Pro" panose="020B0504020202020204" pitchFamily="34" charset="77"/>
                    </a:rPr>
                    <a:t>Replace: “Avenir Next LT Pro”   &gt;   With: “Rigid Square”</a:t>
                  </a:r>
                </a:p>
                <a:p>
                  <a:pPr marL="800100" lvl="1" indent="-342900" algn="l">
                    <a:spcBef>
                      <a:spcPts val="600"/>
                    </a:spcBef>
                    <a:buFont typeface="Arial" panose="020B0604020202020204" pitchFamily="34" charset="0"/>
                    <a:buChar char="•"/>
                  </a:pPr>
                  <a:r>
                    <a:rPr lang="en-CA" sz="1400" b="0" i="0" u="none" strike="noStrike" dirty="0">
                      <a:solidFill>
                        <a:schemeClr val="tx2"/>
                      </a:solidFill>
                      <a:effectLst/>
                      <a:latin typeface="Avenir Next LT Pro" panose="020B0504020202020204" pitchFamily="34" charset="77"/>
                    </a:rPr>
                    <a:t>Click on “Replace”</a:t>
                  </a:r>
                </a:p>
                <a:p>
                  <a:pPr marL="342900" lvl="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Double check the slides to see that all instances of the font were replaced with the newly downloaded fonts.</a:t>
                  </a:r>
                </a:p>
              </p:txBody>
            </p:sp>
          </p:grpSp>
        </p:grpSp>
        <p:cxnSp>
          <p:nvCxnSpPr>
            <p:cNvPr id="7" name="Straight Connector 6">
              <a:extLst>
                <a:ext uri="{FF2B5EF4-FFF2-40B4-BE49-F238E27FC236}">
                  <a16:creationId xmlns:a16="http://schemas.microsoft.com/office/drawing/2014/main" id="{9F43D30C-DBEB-CEEA-87B4-E8445CA1BBF7}"/>
                </a:ext>
              </a:extLst>
            </p:cNvPr>
            <p:cNvCxnSpPr>
              <a:cxnSpLocks/>
            </p:cNvCxnSpPr>
            <p:nvPr userDrawn="1"/>
          </p:nvCxnSpPr>
          <p:spPr>
            <a:xfrm>
              <a:off x="858530" y="2656115"/>
              <a:ext cx="10474941" cy="0"/>
            </a:xfrm>
            <a:prstGeom prst="line">
              <a:avLst/>
            </a:prstGeom>
            <a:ln w="127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50718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lues, mission, values">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8F9516-D9F2-84C7-84F5-C013BD7485C2}"/>
              </a:ext>
            </a:extLst>
          </p:cNvPr>
          <p:cNvSpPr txBox="1"/>
          <p:nvPr userDrawn="1"/>
        </p:nvSpPr>
        <p:spPr>
          <a:xfrm>
            <a:off x="5070988" y="1900193"/>
            <a:ext cx="1937427" cy="461665"/>
          </a:xfrm>
          <a:prstGeom prst="rect">
            <a:avLst/>
          </a:prstGeom>
          <a:noFill/>
        </p:spPr>
        <p:txBody>
          <a:bodyPr wrap="square" rtlCol="0">
            <a:spAutoFit/>
          </a:bodyPr>
          <a:lstStyle/>
          <a:p>
            <a:r>
              <a:rPr lang="en-US" sz="2400" dirty="0">
                <a:solidFill>
                  <a:schemeClr val="tx2"/>
                </a:solidFill>
                <a:latin typeface="Terry" panose="020B0600000000000000" pitchFamily="34" charset="0"/>
              </a:rPr>
              <a:t>OUR VISION</a:t>
            </a:r>
          </a:p>
        </p:txBody>
      </p:sp>
      <p:sp>
        <p:nvSpPr>
          <p:cNvPr id="9" name="TextBox 8">
            <a:extLst>
              <a:ext uri="{FF2B5EF4-FFF2-40B4-BE49-F238E27FC236}">
                <a16:creationId xmlns:a16="http://schemas.microsoft.com/office/drawing/2014/main" id="{F94FBF2F-898A-7734-6845-8B452C5DAB0F}"/>
              </a:ext>
            </a:extLst>
          </p:cNvPr>
          <p:cNvSpPr txBox="1"/>
          <p:nvPr userDrawn="1"/>
        </p:nvSpPr>
        <p:spPr>
          <a:xfrm>
            <a:off x="6863956" y="2012110"/>
            <a:ext cx="4769856"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dirty="0">
                <a:solidFill>
                  <a:srgbClr val="070000"/>
                </a:solidFill>
                <a:effectLst/>
                <a:latin typeface="Rigid Square" panose="020B0501020203040204" pitchFamily="34" charset="0"/>
              </a:rPr>
              <a:t>Uniting our country to cure cancer.</a:t>
            </a:r>
            <a:endParaRPr lang="en-US" sz="1200" b="0" i="0" dirty="0">
              <a:solidFill>
                <a:schemeClr val="tx2"/>
              </a:solidFill>
              <a:latin typeface="Rigid Square" panose="020B0501020203040204" pitchFamily="34" charset="0"/>
            </a:endParaRPr>
          </a:p>
        </p:txBody>
      </p:sp>
      <p:sp>
        <p:nvSpPr>
          <p:cNvPr id="13" name="TextBox 12">
            <a:extLst>
              <a:ext uri="{FF2B5EF4-FFF2-40B4-BE49-F238E27FC236}">
                <a16:creationId xmlns:a16="http://schemas.microsoft.com/office/drawing/2014/main" id="{2332D2EC-37C0-5675-E077-5D0D55BD69AD}"/>
              </a:ext>
            </a:extLst>
          </p:cNvPr>
          <p:cNvSpPr txBox="1"/>
          <p:nvPr userDrawn="1"/>
        </p:nvSpPr>
        <p:spPr>
          <a:xfrm>
            <a:off x="5070987" y="2728187"/>
            <a:ext cx="2105146" cy="461665"/>
          </a:xfrm>
          <a:prstGeom prst="rect">
            <a:avLst/>
          </a:prstGeom>
          <a:noFill/>
        </p:spPr>
        <p:txBody>
          <a:bodyPr wrap="square" rtlCol="0">
            <a:spAutoFit/>
          </a:bodyPr>
          <a:lstStyle/>
          <a:p>
            <a:r>
              <a:rPr lang="en-US" sz="2400" dirty="0">
                <a:solidFill>
                  <a:schemeClr val="tx2"/>
                </a:solidFill>
                <a:latin typeface="Terry" panose="020B0600000000000000" pitchFamily="34" charset="0"/>
              </a:rPr>
              <a:t>OUR MISSION</a:t>
            </a:r>
          </a:p>
        </p:txBody>
      </p:sp>
      <p:sp>
        <p:nvSpPr>
          <p:cNvPr id="15" name="TextBox 14">
            <a:extLst>
              <a:ext uri="{FF2B5EF4-FFF2-40B4-BE49-F238E27FC236}">
                <a16:creationId xmlns:a16="http://schemas.microsoft.com/office/drawing/2014/main" id="{9114D012-F0B2-ACBE-2201-7F5EA44155FE}"/>
              </a:ext>
            </a:extLst>
          </p:cNvPr>
          <p:cNvSpPr txBox="1"/>
          <p:nvPr userDrawn="1"/>
        </p:nvSpPr>
        <p:spPr>
          <a:xfrm>
            <a:off x="6863956" y="2796562"/>
            <a:ext cx="4571552" cy="120032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dirty="0">
                <a:solidFill>
                  <a:srgbClr val="070000"/>
                </a:solidFill>
                <a:effectLst/>
                <a:latin typeface="Rigid Square" panose="020B0501020203040204" pitchFamily="34" charset="0"/>
              </a:rPr>
              <a:t>Inspired by Terry Fox’s determination, to work together harnessing the talent, passion and energy of Canada’s best researchers and clinicians to innovate and implement the world’s most advanced and effective precision medicine for cancer network - treating Canadians across the nation with a Canadian science and technology solution.</a:t>
            </a:r>
            <a:endParaRPr lang="en-US" sz="1200" b="0" i="0" dirty="0">
              <a:solidFill>
                <a:schemeClr val="tx2"/>
              </a:solidFill>
              <a:latin typeface="Rigid Square" panose="020B0501020203040204" pitchFamily="34" charset="0"/>
            </a:endParaRPr>
          </a:p>
        </p:txBody>
      </p:sp>
      <p:sp>
        <p:nvSpPr>
          <p:cNvPr id="16" name="TextBox 15">
            <a:extLst>
              <a:ext uri="{FF2B5EF4-FFF2-40B4-BE49-F238E27FC236}">
                <a16:creationId xmlns:a16="http://schemas.microsoft.com/office/drawing/2014/main" id="{75B12E5F-5BE7-082E-7E12-0E9B353E68D7}"/>
              </a:ext>
            </a:extLst>
          </p:cNvPr>
          <p:cNvSpPr txBox="1"/>
          <p:nvPr userDrawn="1"/>
        </p:nvSpPr>
        <p:spPr>
          <a:xfrm>
            <a:off x="5063849" y="4413253"/>
            <a:ext cx="2105146" cy="461665"/>
          </a:xfrm>
          <a:prstGeom prst="rect">
            <a:avLst/>
          </a:prstGeom>
          <a:noFill/>
        </p:spPr>
        <p:txBody>
          <a:bodyPr wrap="square" rtlCol="0">
            <a:spAutoFit/>
          </a:bodyPr>
          <a:lstStyle/>
          <a:p>
            <a:r>
              <a:rPr lang="en-US" sz="2400" dirty="0">
                <a:solidFill>
                  <a:schemeClr val="tx2"/>
                </a:solidFill>
                <a:latin typeface="Terry" panose="020B0600000000000000" pitchFamily="34" charset="0"/>
              </a:rPr>
              <a:t>OUR VALUES</a:t>
            </a:r>
          </a:p>
        </p:txBody>
      </p:sp>
      <p:sp>
        <p:nvSpPr>
          <p:cNvPr id="17" name="TextBox 16">
            <a:extLst>
              <a:ext uri="{FF2B5EF4-FFF2-40B4-BE49-F238E27FC236}">
                <a16:creationId xmlns:a16="http://schemas.microsoft.com/office/drawing/2014/main" id="{03F3167C-C2B3-828A-AFF1-2F82F4AC29B6}"/>
              </a:ext>
            </a:extLst>
          </p:cNvPr>
          <p:cNvSpPr txBox="1"/>
          <p:nvPr userDrawn="1"/>
        </p:nvSpPr>
        <p:spPr>
          <a:xfrm>
            <a:off x="6856818" y="4525170"/>
            <a:ext cx="4776994"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2"/>
                </a:solidFill>
                <a:latin typeface="Rigid Square" panose="020B0501020203040204" pitchFamily="34" charset="0"/>
              </a:rPr>
              <a:t>Integrity, excellence, inclusivity, perseverance and creativity.</a:t>
            </a:r>
          </a:p>
        </p:txBody>
      </p:sp>
      <p:sp>
        <p:nvSpPr>
          <p:cNvPr id="8" name="Slide Number Placeholder 7">
            <a:extLst>
              <a:ext uri="{FF2B5EF4-FFF2-40B4-BE49-F238E27FC236}">
                <a16:creationId xmlns:a16="http://schemas.microsoft.com/office/drawing/2014/main" id="{2364BBB4-371E-9DEC-0C3A-7F12A0583BDA}"/>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sp>
        <p:nvSpPr>
          <p:cNvPr id="10" name="Date Placeholder 9">
            <a:extLst>
              <a:ext uri="{FF2B5EF4-FFF2-40B4-BE49-F238E27FC236}">
                <a16:creationId xmlns:a16="http://schemas.microsoft.com/office/drawing/2014/main" id="{6008CA02-51A1-813D-0132-304BCDD1ECF4}"/>
              </a:ext>
            </a:extLst>
          </p:cNvPr>
          <p:cNvSpPr>
            <a:spLocks noGrp="1"/>
          </p:cNvSpPr>
          <p:nvPr>
            <p:ph type="dt" sz="half" idx="12"/>
          </p:nvPr>
        </p:nvSpPr>
        <p:spPr/>
        <p:txBody>
          <a:bodyPr/>
          <a:lstStyle/>
          <a:p>
            <a:r>
              <a:rPr lang="en-CA"/>
              <a:t>MARATHON OF HOPE CANCER CENTRES NETWORK</a:t>
            </a:r>
            <a:endParaRPr lang="en-US" dirty="0"/>
          </a:p>
        </p:txBody>
      </p:sp>
      <p:pic>
        <p:nvPicPr>
          <p:cNvPr id="19" name="Picture 18" descr="A person running on a red maple leaf&#10;&#10;Description automatically generated">
            <a:extLst>
              <a:ext uri="{FF2B5EF4-FFF2-40B4-BE49-F238E27FC236}">
                <a16:creationId xmlns:a16="http://schemas.microsoft.com/office/drawing/2014/main" id="{D6CB0395-8EC1-97BB-A6DC-EEE237EF3C28}"/>
              </a:ext>
            </a:extLst>
          </p:cNvPr>
          <p:cNvPicPr>
            <a:picLocks noChangeAspect="1"/>
          </p:cNvPicPr>
          <p:nvPr userDrawn="1"/>
        </p:nvPicPr>
        <p:blipFill>
          <a:blip r:embed="rId2"/>
          <a:stretch>
            <a:fillRect/>
          </a:stretch>
        </p:blipFill>
        <p:spPr>
          <a:xfrm>
            <a:off x="59292" y="863909"/>
            <a:ext cx="5011695" cy="5011695"/>
          </a:xfrm>
          <a:prstGeom prst="rect">
            <a:avLst/>
          </a:prstGeom>
        </p:spPr>
      </p:pic>
    </p:spTree>
    <p:extLst>
      <p:ext uri="{BB962C8B-B14F-4D97-AF65-F5344CB8AC3E}">
        <p14:creationId xmlns:p14="http://schemas.microsoft.com/office/powerpoint/2010/main" val="189397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0C422BCE-979E-C21B-1C1D-324062DA27F4}"/>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B6E84D17-C725-A192-5A78-82BBE0F28122}"/>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EC745478-B385-C315-E966-5EF318E32F0E}"/>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2044355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0C422BCE-979E-C21B-1C1D-324062DA27F4}"/>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B6E84D17-C725-A192-5A78-82BBE0F28122}"/>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1C331BD3-DF89-B5BE-6680-9A2C12B406AE}"/>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72749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0C422BCE-979E-C21B-1C1D-324062DA27F4}"/>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B6E84D17-C725-A192-5A78-82BBE0F28122}"/>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9" name="Picture 8">
            <a:extLst>
              <a:ext uri="{FF2B5EF4-FFF2-40B4-BE49-F238E27FC236}">
                <a16:creationId xmlns:a16="http://schemas.microsoft.com/office/drawing/2014/main" id="{D8B65C71-96DF-38F1-B1DE-6B879961659A}"/>
              </a:ext>
            </a:extLst>
          </p:cNvPr>
          <p:cNvPicPr>
            <a:picLocks noChangeAspect="1"/>
          </p:cNvPicPr>
          <p:nvPr userDrawn="1"/>
        </p:nvPicPr>
        <p:blipFill>
          <a:blip r:embed="rId2"/>
          <a:srcRect/>
          <a:stretch/>
        </p:blipFill>
        <p:spPr>
          <a:xfrm>
            <a:off x="8935355" y="-531485"/>
            <a:ext cx="2789532" cy="2789532"/>
          </a:xfrm>
          <a:prstGeom prst="rect">
            <a:avLst/>
          </a:prstGeom>
        </p:spPr>
      </p:pic>
    </p:spTree>
    <p:extLst>
      <p:ext uri="{BB962C8B-B14F-4D97-AF65-F5344CB8AC3E}">
        <p14:creationId xmlns:p14="http://schemas.microsoft.com/office/powerpoint/2010/main" val="2951528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7E26225C-8FD4-7286-EAAE-E32D323837C1}"/>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546478CC-34B0-59D6-8A31-879C5B4587D9}"/>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A0EDF2AC-70CE-9FDC-75F0-9B2B16374936}"/>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998160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7E26225C-8FD4-7286-EAAE-E32D323837C1}"/>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546478CC-34B0-59D6-8A31-879C5B4587D9}"/>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F6FFF9D2-F2FF-CC80-D290-BC8D5530A1E3}"/>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31192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B3FA81A7-9011-3F19-46E4-D5CA687DB53A}"/>
              </a:ext>
            </a:extLst>
          </p:cNvPr>
          <p:cNvPicPr>
            <a:picLocks noChangeAspect="1"/>
          </p:cNvPicPr>
          <p:nvPr userDrawn="1"/>
        </p:nvPicPr>
        <p:blipFill>
          <a:blip r:embed="rId3"/>
          <a:srcRect/>
          <a:stretch/>
        </p:blipFill>
        <p:spPr>
          <a:xfrm>
            <a:off x="664775" y="4852315"/>
            <a:ext cx="2169460" cy="2169460"/>
          </a:xfrm>
          <a:prstGeom prst="rect">
            <a:avLst/>
          </a:prstGeom>
        </p:spPr>
      </p:pic>
    </p:spTree>
    <p:extLst>
      <p:ext uri="{BB962C8B-B14F-4D97-AF65-F5344CB8AC3E}">
        <p14:creationId xmlns:p14="http://schemas.microsoft.com/office/powerpoint/2010/main" val="3805581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7E26225C-8FD4-7286-EAAE-E32D323837C1}"/>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546478CC-34B0-59D6-8A31-879C5B4587D9}"/>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3910997F-0435-84C7-FD4C-5706669F9428}"/>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310305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7E26225C-8FD4-7286-EAAE-E32D323837C1}"/>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546478CC-34B0-59D6-8A31-879C5B4587D9}"/>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271140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2258047"/>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t">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725FB008-9D86-FC20-2D94-D29F8397ECCF}"/>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1717605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2258047"/>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t">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A14B8B4F-8882-FAF5-E838-125784E040B0}"/>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752711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2258047"/>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t">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FA9FA580-FEB2-02A9-DAD9-4C432975332C}"/>
              </a:ext>
            </a:extLst>
          </p:cNvPr>
          <p:cNvPicPr>
            <a:picLocks noChangeAspect="1"/>
          </p:cNvPicPr>
          <p:nvPr userDrawn="1"/>
        </p:nvPicPr>
        <p:blipFill>
          <a:blip r:embed="rId2"/>
          <a:srcRect/>
          <a:stretch/>
        </p:blipFill>
        <p:spPr>
          <a:xfrm>
            <a:off x="8935355" y="-531485"/>
            <a:ext cx="2789532" cy="2789532"/>
          </a:xfrm>
          <a:prstGeom prst="rect">
            <a:avLst/>
          </a:prstGeom>
        </p:spPr>
      </p:pic>
    </p:spTree>
    <p:extLst>
      <p:ext uri="{BB962C8B-B14F-4D97-AF65-F5344CB8AC3E}">
        <p14:creationId xmlns:p14="http://schemas.microsoft.com/office/powerpoint/2010/main" val="712309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2258047"/>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t">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995500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0"/>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b">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8" name="Picture 7">
            <a:extLst>
              <a:ext uri="{FF2B5EF4-FFF2-40B4-BE49-F238E27FC236}">
                <a16:creationId xmlns:a16="http://schemas.microsoft.com/office/drawing/2014/main" id="{8FC12A8F-58A6-3D7E-127E-4DEE4E740167}"/>
              </a:ext>
            </a:extLst>
          </p:cNvPr>
          <p:cNvPicPr>
            <a:picLocks noChangeAspect="1"/>
          </p:cNvPicPr>
          <p:nvPr userDrawn="1"/>
        </p:nvPicPr>
        <p:blipFill>
          <a:blip r:embed="rId2"/>
          <a:srcRect/>
          <a:stretch/>
        </p:blipFill>
        <p:spPr>
          <a:xfrm>
            <a:off x="10608548" y="5103950"/>
            <a:ext cx="955655" cy="955655"/>
          </a:xfrm>
          <a:prstGeom prst="rect">
            <a:avLst/>
          </a:prstGeom>
        </p:spPr>
      </p:pic>
    </p:spTree>
    <p:extLst>
      <p:ext uri="{BB962C8B-B14F-4D97-AF65-F5344CB8AC3E}">
        <p14:creationId xmlns:p14="http://schemas.microsoft.com/office/powerpoint/2010/main" val="190641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0"/>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b">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8" name="Picture 7">
            <a:extLst>
              <a:ext uri="{FF2B5EF4-FFF2-40B4-BE49-F238E27FC236}">
                <a16:creationId xmlns:a16="http://schemas.microsoft.com/office/drawing/2014/main" id="{3E76D1BF-C6F2-6C42-D4D0-F66CC60D9B23}"/>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3395976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0"/>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b">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0A61598E-0FD9-068A-78CA-2478F37B2FC2}"/>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1607499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0"/>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b">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43166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spTree>
    <p:extLst>
      <p:ext uri="{BB962C8B-B14F-4D97-AF65-F5344CB8AC3E}">
        <p14:creationId xmlns:p14="http://schemas.microsoft.com/office/powerpoint/2010/main" val="3024944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19A22CC1-E4B7-85C6-911D-0B5A5B32270C}"/>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34AE94B-D7FE-EF87-C615-EA2699B9475A}"/>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C75CFAE8-420F-54EE-FCEF-D287C70463D0}"/>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1950899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19A22CC1-E4B7-85C6-911D-0B5A5B32270C}"/>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34AE94B-D7FE-EF87-C615-EA2699B9475A}"/>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C90A8E5C-DBF6-F941-9F26-EDE18B7EB3C1}"/>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2616623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19A22CC1-E4B7-85C6-911D-0B5A5B32270C}"/>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34AE94B-D7FE-EF87-C615-EA2699B9475A}"/>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9DEF0A4F-3051-E5A7-8933-3659D7F1C874}"/>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2240595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19A22CC1-E4B7-85C6-911D-0B5A5B32270C}"/>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34AE94B-D7FE-EF87-C615-EA2699B9475A}"/>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226597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lvl1pPr>
              <a:defRPr>
                <a:solidFill>
                  <a:schemeClr val="tx2"/>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A04AE6AC-0E6B-3AF8-5AFB-3A65340447B7}"/>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6C671DB-351C-147A-EB3E-A907EA9242F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DF259AAA-50D6-DAA1-6EBA-30179C32589B}"/>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3025946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lvl1pPr>
              <a:defRPr>
                <a:solidFill>
                  <a:schemeClr val="tx2"/>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A04AE6AC-0E6B-3AF8-5AFB-3A65340447B7}"/>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6C671DB-351C-147A-EB3E-A907EA9242F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75AF46ED-D893-9560-8440-0C7D8EF7488A}"/>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1726671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lvl1pPr>
              <a:defRPr>
                <a:solidFill>
                  <a:schemeClr val="tx2"/>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A04AE6AC-0E6B-3AF8-5AFB-3A65340447B7}"/>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6C671DB-351C-147A-EB3E-A907EA9242F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D40EF4F9-4D31-D56F-C866-74C0BE5B3871}"/>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851415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1BC1D0C2-C8D0-61F1-495D-09F7EA2AF79E}"/>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3F20CCEE-D112-5D39-57D1-97F923766BA4}"/>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3DD17BB1-0878-7486-79EC-1A2438F71F99}"/>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599493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1BC1D0C2-C8D0-61F1-495D-09F7EA2AF79E}"/>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3F20CCEE-D112-5D39-57D1-97F923766BA4}"/>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58C1AD87-5E7A-F152-D76A-D2565CBA8D5A}"/>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1987274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1BC1D0C2-C8D0-61F1-495D-09F7EA2AF79E}"/>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3F20CCEE-D112-5D39-57D1-97F923766BA4}"/>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66FAD0BD-D11D-1941-39D5-276C87487833}"/>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378109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739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1BC1D0C2-C8D0-61F1-495D-09F7EA2AF79E}"/>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3F20CCEE-D112-5D39-57D1-97F923766BA4}"/>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873407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285813C-E5D2-A0CD-9937-258649D90DF2}"/>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F57AB086-2109-2E89-9AAD-CCEDA1DD27AF}"/>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0D17EC90-78DE-84BB-1B77-CF7C4C4C6840}"/>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518136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285813C-E5D2-A0CD-9937-258649D90DF2}"/>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F57AB086-2109-2E89-9AAD-CCEDA1DD27AF}"/>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9EE147BD-3A8A-C9E5-B09B-EE5D97F1F6C3}"/>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911633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285813C-E5D2-A0CD-9937-258649D90DF2}"/>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F57AB086-2109-2E89-9AAD-CCEDA1DD27AF}"/>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373CA563-654E-B53A-EA68-106B40F1EDED}"/>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2545767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1BFB925-195D-4B7A-0777-346B0A40247C}"/>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F81D9645-785C-BDAA-C109-2B7113756448}"/>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02D7D9A3-77B1-74F4-DCB4-5369E83621DA}"/>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7850225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1BFB925-195D-4B7A-0777-346B0A40247C}"/>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F81D9645-785C-BDAA-C109-2B7113756448}"/>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01C16FE2-5A28-94D3-6F5C-51F85643AC63}"/>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1593653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1BFB925-195D-4B7A-0777-346B0A40247C}"/>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F81D9645-785C-BDAA-C109-2B7113756448}"/>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9B88B99A-C888-A97F-EE42-4B7A241F5985}"/>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1892503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1BFB925-195D-4B7A-0777-346B0A40247C}"/>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F81D9645-785C-BDAA-C109-2B7113756448}"/>
              </a:ext>
            </a:extLst>
          </p:cNvPr>
          <p:cNvSpPr>
            <a:spLocks noGrp="1"/>
          </p:cNvSpPr>
          <p:nvPr>
            <p:ph type="sldNum" sz="quarter" idx="17"/>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17375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1"/>
            <a:ext cx="5328295"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532829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4F31BB0-ED4E-9E44-0711-A0C639D0CE70}"/>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EFE7D00F-4F85-CAAD-C975-B9FC9C6F2C02}"/>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E48D5B26-7D15-E243-7904-8F1136E8B8AA}"/>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925580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1"/>
            <a:ext cx="5328295"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532829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4F31BB0-ED4E-9E44-0711-A0C639D0CE70}"/>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EFE7D00F-4F85-CAAD-C975-B9FC9C6F2C02}"/>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92990AA7-71CD-811F-F34E-4DF1E7A6AD17}"/>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417664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pic>
        <p:nvPicPr>
          <p:cNvPr id="4" name="Picture 3">
            <a:extLst>
              <a:ext uri="{FF2B5EF4-FFF2-40B4-BE49-F238E27FC236}">
                <a16:creationId xmlns:a16="http://schemas.microsoft.com/office/drawing/2014/main" id="{6CA8FA63-69EA-6DD7-54BE-F19A1D9E8542}"/>
              </a:ext>
            </a:extLst>
          </p:cNvPr>
          <p:cNvPicPr>
            <a:picLocks noChangeAspect="1"/>
          </p:cNvPicPr>
          <p:nvPr userDrawn="1"/>
        </p:nvPicPr>
        <p:blipFill>
          <a:blip r:embed="rId4"/>
          <a:srcRect/>
          <a:stretch/>
        </p:blipFill>
        <p:spPr>
          <a:xfrm>
            <a:off x="3694180" y="5856769"/>
            <a:ext cx="1680816" cy="445249"/>
          </a:xfrm>
          <a:prstGeom prst="rect">
            <a:avLst/>
          </a:prstGeom>
        </p:spPr>
      </p:pic>
    </p:spTree>
    <p:extLst>
      <p:ext uri="{BB962C8B-B14F-4D97-AF65-F5344CB8AC3E}">
        <p14:creationId xmlns:p14="http://schemas.microsoft.com/office/powerpoint/2010/main" val="23499983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1"/>
            <a:ext cx="5328295"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532829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4F31BB0-ED4E-9E44-0711-A0C639D0CE70}"/>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EFE7D00F-4F85-CAAD-C975-B9FC9C6F2C02}"/>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DCB89625-F4FD-2511-80C9-73EE0C5CBCC9}"/>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1370671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71F2612-6ACD-1B33-A24D-11144AFBC664}"/>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AE35B53-DF57-EB9E-D33E-0AC88917563E}"/>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986D09BE-409B-61C9-8E0F-CAFB3305F55E}"/>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523837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71F2612-6ACD-1B33-A24D-11144AFBC664}"/>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AE35B53-DF57-EB9E-D33E-0AC88917563E}"/>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C32759ED-F5D1-1DA4-89B4-DC679C36C22C}"/>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1900472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71F2612-6ACD-1B33-A24D-11144AFBC664}"/>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AE35B53-DF57-EB9E-D33E-0AC88917563E}"/>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8" name="Picture 7">
            <a:extLst>
              <a:ext uri="{FF2B5EF4-FFF2-40B4-BE49-F238E27FC236}">
                <a16:creationId xmlns:a16="http://schemas.microsoft.com/office/drawing/2014/main" id="{CD355D63-7723-0643-3110-87FC0320FC07}"/>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3206190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71F2612-6ACD-1B33-A24D-11144AFBC664}"/>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AE35B53-DF57-EB9E-D33E-0AC88917563E}"/>
              </a:ext>
            </a:extLst>
          </p:cNvPr>
          <p:cNvSpPr>
            <a:spLocks noGrp="1"/>
          </p:cNvSpPr>
          <p:nvPr>
            <p:ph type="sldNum" sz="quarter" idx="17"/>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454529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709683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DD8B861-203E-D07A-785B-0EE38DF03FE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27A47DA-CA1F-9C0D-47E1-CBF8E5B81B24}"/>
              </a:ext>
            </a:extLst>
          </p:cNvPr>
          <p:cNvSpPr>
            <a:spLocks noGrp="1"/>
          </p:cNvSpPr>
          <p:nvPr>
            <p:ph type="sldNum" sz="quarter" idx="17"/>
          </p:nvPr>
        </p:nvSpPr>
        <p:spPr/>
        <p:txBody>
          <a:bodyPr/>
          <a:lstStyle/>
          <a:p>
            <a:fld id="{DD0A6A02-BE64-854E-9A43-D712DAC87230}" type="slidenum">
              <a:rPr lang="en-US" smtClean="0"/>
              <a:pPr/>
              <a:t>‹#›</a:t>
            </a:fld>
            <a:endParaRPr lang="en-US" dirty="0"/>
          </a:p>
        </p:txBody>
      </p:sp>
      <p:sp>
        <p:nvSpPr>
          <p:cNvPr id="6" name="Content Placeholder 2">
            <a:extLst>
              <a:ext uri="{FF2B5EF4-FFF2-40B4-BE49-F238E27FC236}">
                <a16:creationId xmlns:a16="http://schemas.microsoft.com/office/drawing/2014/main" id="{A42983F3-6AB4-650A-EC30-6C25BDD688B9}"/>
              </a:ext>
            </a:extLst>
          </p:cNvPr>
          <p:cNvSpPr>
            <a:spLocks noGrp="1"/>
          </p:cNvSpPr>
          <p:nvPr>
            <p:ph idx="18"/>
          </p:nvPr>
        </p:nvSpPr>
        <p:spPr>
          <a:xfrm>
            <a:off x="7902054" y="1569970"/>
            <a:ext cx="3662149" cy="4034765"/>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8E6635-2B72-8737-BAC2-A0AAED08240D}"/>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134649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709683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DD8B861-203E-D07A-785B-0EE38DF03FE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27A47DA-CA1F-9C0D-47E1-CBF8E5B81B24}"/>
              </a:ext>
            </a:extLst>
          </p:cNvPr>
          <p:cNvSpPr>
            <a:spLocks noGrp="1"/>
          </p:cNvSpPr>
          <p:nvPr>
            <p:ph type="sldNum" sz="quarter" idx="17"/>
          </p:nvPr>
        </p:nvSpPr>
        <p:spPr/>
        <p:txBody>
          <a:bodyPr/>
          <a:lstStyle/>
          <a:p>
            <a:fld id="{DD0A6A02-BE64-854E-9A43-D712DAC87230}" type="slidenum">
              <a:rPr lang="en-US" smtClean="0"/>
              <a:pPr/>
              <a:t>‹#›</a:t>
            </a:fld>
            <a:endParaRPr lang="en-US" dirty="0"/>
          </a:p>
        </p:txBody>
      </p:sp>
      <p:sp>
        <p:nvSpPr>
          <p:cNvPr id="6" name="Content Placeholder 2">
            <a:extLst>
              <a:ext uri="{FF2B5EF4-FFF2-40B4-BE49-F238E27FC236}">
                <a16:creationId xmlns:a16="http://schemas.microsoft.com/office/drawing/2014/main" id="{A42983F3-6AB4-650A-EC30-6C25BDD688B9}"/>
              </a:ext>
            </a:extLst>
          </p:cNvPr>
          <p:cNvSpPr>
            <a:spLocks noGrp="1"/>
          </p:cNvSpPr>
          <p:nvPr>
            <p:ph idx="18"/>
          </p:nvPr>
        </p:nvSpPr>
        <p:spPr>
          <a:xfrm>
            <a:off x="7902054" y="1569970"/>
            <a:ext cx="3662149" cy="4034765"/>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5F256A5-EC6B-F4D0-B6F0-536C4F6FE284}"/>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3879543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709683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DD8B861-203E-D07A-785B-0EE38DF03FE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27A47DA-CA1F-9C0D-47E1-CBF8E5B81B24}"/>
              </a:ext>
            </a:extLst>
          </p:cNvPr>
          <p:cNvSpPr>
            <a:spLocks noGrp="1"/>
          </p:cNvSpPr>
          <p:nvPr>
            <p:ph type="sldNum" sz="quarter" idx="17"/>
          </p:nvPr>
        </p:nvSpPr>
        <p:spPr/>
        <p:txBody>
          <a:bodyPr/>
          <a:lstStyle/>
          <a:p>
            <a:fld id="{DD0A6A02-BE64-854E-9A43-D712DAC87230}" type="slidenum">
              <a:rPr lang="en-US" smtClean="0"/>
              <a:pPr/>
              <a:t>‹#›</a:t>
            </a:fld>
            <a:endParaRPr lang="en-US" dirty="0"/>
          </a:p>
        </p:txBody>
      </p:sp>
      <p:sp>
        <p:nvSpPr>
          <p:cNvPr id="6" name="Content Placeholder 2">
            <a:extLst>
              <a:ext uri="{FF2B5EF4-FFF2-40B4-BE49-F238E27FC236}">
                <a16:creationId xmlns:a16="http://schemas.microsoft.com/office/drawing/2014/main" id="{A42983F3-6AB4-650A-EC30-6C25BDD688B9}"/>
              </a:ext>
            </a:extLst>
          </p:cNvPr>
          <p:cNvSpPr>
            <a:spLocks noGrp="1"/>
          </p:cNvSpPr>
          <p:nvPr>
            <p:ph idx="18"/>
          </p:nvPr>
        </p:nvSpPr>
        <p:spPr>
          <a:xfrm>
            <a:off x="7902054" y="1569970"/>
            <a:ext cx="3662149" cy="4034765"/>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B640B24F-CB79-9D53-F4B4-E091537524E0}"/>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66441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2F04EDE-8159-3727-23B5-319FB32AC08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67A59ED1-F92A-B99E-5556-E2A69D1B64C6}"/>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53EA336F-CFED-FA83-0A93-69220A5E650B}"/>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9233199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2F04EDE-8159-3727-23B5-319FB32AC08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67A59ED1-F92A-B99E-5556-E2A69D1B64C6}"/>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12F86403-51B2-58B5-A64A-45B978CB954F}"/>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384769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188140-AE26-7CEA-294F-0FE116AD34E9}"/>
              </a:ext>
            </a:extLst>
          </p:cNvPr>
          <p:cNvPicPr>
            <a:picLocks noChangeAspect="1"/>
          </p:cNvPicPr>
          <p:nvPr userDrawn="1"/>
        </p:nvPicPr>
        <p:blipFill>
          <a:blip r:embed="rId5"/>
          <a:srcRect/>
          <a:stretch/>
        </p:blipFill>
        <p:spPr>
          <a:xfrm>
            <a:off x="5827552" y="5856769"/>
            <a:ext cx="1680816" cy="445249"/>
          </a:xfrm>
          <a:prstGeom prst="rect">
            <a:avLst/>
          </a:prstGeom>
        </p:spPr>
      </p:pic>
    </p:spTree>
    <p:extLst>
      <p:ext uri="{BB962C8B-B14F-4D97-AF65-F5344CB8AC3E}">
        <p14:creationId xmlns:p14="http://schemas.microsoft.com/office/powerpoint/2010/main" val="26487304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2F04EDE-8159-3727-23B5-319FB32AC08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67A59ED1-F92A-B99E-5556-E2A69D1B64C6}"/>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51E1D139-A477-6C02-0379-E420A2849695}"/>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1029044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p>
            <a:r>
              <a:rPr lang="en-US" dirty="0"/>
              <a:t>Click to edit Master title style</a:t>
            </a:r>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2F04EDE-8159-3727-23B5-319FB32AC08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67A59ED1-F92A-B99E-5556-E2A69D1B64C6}"/>
              </a:ext>
            </a:extLst>
          </p:cNvPr>
          <p:cNvSpPr>
            <a:spLocks noGrp="1"/>
          </p:cNvSpPr>
          <p:nvPr>
            <p:ph type="sldNum" sz="quarter" idx="17"/>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4526731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3"/>
            <a:ext cx="5373807" cy="35703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3"/>
            <a:ext cx="5373807" cy="35703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EDE104EC-4D3A-D749-A8BE-39540F5425E2}"/>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0B82E937-70B5-A0A6-E321-9D2526E92E3B}"/>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778B18D7-31C5-9A8D-7C89-D3343E75F462}"/>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357279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3"/>
            <a:ext cx="5373807" cy="35703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3"/>
            <a:ext cx="5373807" cy="35703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EDE104EC-4D3A-D749-A8BE-39540F5425E2}"/>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0B82E937-70B5-A0A6-E321-9D2526E92E3B}"/>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67E0C39A-9BBA-5986-5652-3970804B152A}"/>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106824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3"/>
            <a:ext cx="5373807" cy="35703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3"/>
            <a:ext cx="5373807" cy="35703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EDE104EC-4D3A-D749-A8BE-39540F5425E2}"/>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0B82E937-70B5-A0A6-E321-9D2526E92E3B}"/>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EFF2557A-AA05-BC44-E245-108293D09E07}"/>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4722786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879C5123-8FA6-EA12-5193-63176A6302FC}"/>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98318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A64A41E0-1F9A-5A24-0CEB-775EBFBAFBA0}"/>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14865588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4" name="Picture 13">
            <a:extLst>
              <a:ext uri="{FF2B5EF4-FFF2-40B4-BE49-F238E27FC236}">
                <a16:creationId xmlns:a16="http://schemas.microsoft.com/office/drawing/2014/main" id="{42EB6705-11C7-490D-AC3C-7CA8633DDEAE}"/>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27424753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10918206"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571772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20" name="Picture 19">
            <a:extLst>
              <a:ext uri="{FF2B5EF4-FFF2-40B4-BE49-F238E27FC236}">
                <a16:creationId xmlns:a16="http://schemas.microsoft.com/office/drawing/2014/main" id="{E80C6BAB-0B7E-712C-C333-C05362B1CB3D}"/>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188694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EE2D77E8-3AC9-20BB-059D-D29398426BE0}"/>
              </a:ext>
            </a:extLst>
          </p:cNvPr>
          <p:cNvPicPr>
            <a:picLocks noChangeAspect="1"/>
          </p:cNvPicPr>
          <p:nvPr userDrawn="1"/>
        </p:nvPicPr>
        <p:blipFill>
          <a:blip r:embed="rId3"/>
          <a:srcRect/>
          <a:stretch/>
        </p:blipFill>
        <p:spPr>
          <a:xfrm>
            <a:off x="664776" y="5403642"/>
            <a:ext cx="1097871" cy="1097871"/>
          </a:xfrm>
          <a:prstGeom prst="rect">
            <a:avLst/>
          </a:prstGeom>
        </p:spPr>
      </p:pic>
    </p:spTree>
    <p:extLst>
      <p:ext uri="{BB962C8B-B14F-4D97-AF65-F5344CB8AC3E}">
        <p14:creationId xmlns:p14="http://schemas.microsoft.com/office/powerpoint/2010/main" val="27937992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F49402B7-892F-04BB-54BF-6DDB1B7A2E97}"/>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1356098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2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4" name="Picture 13">
            <a:extLst>
              <a:ext uri="{FF2B5EF4-FFF2-40B4-BE49-F238E27FC236}">
                <a16:creationId xmlns:a16="http://schemas.microsoft.com/office/drawing/2014/main" id="{20FF4CB5-8A3A-0192-B4A1-A26F23FEAFFF}"/>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2503474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1"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9" name="Picture 18">
            <a:extLst>
              <a:ext uri="{FF2B5EF4-FFF2-40B4-BE49-F238E27FC236}">
                <a16:creationId xmlns:a16="http://schemas.microsoft.com/office/drawing/2014/main" id="{117CBCC5-B129-2531-84ED-0BC63EAC00E2}"/>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7233173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1"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7DC7CCF7-B56C-5214-8FD5-0CC3AC0561FB}"/>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20411555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1"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4" name="Picture 13">
            <a:extLst>
              <a:ext uri="{FF2B5EF4-FFF2-40B4-BE49-F238E27FC236}">
                <a16:creationId xmlns:a16="http://schemas.microsoft.com/office/drawing/2014/main" id="{42EB6705-11C7-490D-AC3C-7CA8633DDEAE}"/>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484585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3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10918206"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1"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299951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B7642E2A-AE78-4E9F-0A71-46B8D04F8DDD}"/>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5788941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40FDBCBA-97D8-8F0D-B66A-635F57BDA1CC}"/>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5788323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4" name="Picture 13">
            <a:extLst>
              <a:ext uri="{FF2B5EF4-FFF2-40B4-BE49-F238E27FC236}">
                <a16:creationId xmlns:a16="http://schemas.microsoft.com/office/drawing/2014/main" id="{20FF4CB5-8A3A-0192-B4A1-A26F23FEAFFF}"/>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26214878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061A3-D0DE-DFC4-0F75-690EBDD1C29E}"/>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DEE764E0-8D02-D78D-F50F-7D0110A4AED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3EBD0291-F1B2-CBD9-0A46-E82875EA152F}"/>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424610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EEDC2AD8-CCD6-7BB1-3FFA-BFB793E3A8F4}"/>
              </a:ext>
            </a:extLst>
          </p:cNvPr>
          <p:cNvPicPr>
            <a:picLocks noChangeAspect="1"/>
          </p:cNvPicPr>
          <p:nvPr userDrawn="1"/>
        </p:nvPicPr>
        <p:blipFill>
          <a:blip r:embed="rId3"/>
          <a:srcRect/>
          <a:stretch/>
        </p:blipFill>
        <p:spPr>
          <a:xfrm>
            <a:off x="664775" y="4852315"/>
            <a:ext cx="2169460" cy="2169460"/>
          </a:xfrm>
          <a:prstGeom prst="rect">
            <a:avLst/>
          </a:prstGeom>
        </p:spPr>
      </p:pic>
    </p:spTree>
    <p:extLst>
      <p:ext uri="{BB962C8B-B14F-4D97-AF65-F5344CB8AC3E}">
        <p14:creationId xmlns:p14="http://schemas.microsoft.com/office/powerpoint/2010/main" val="25375987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061A3-D0DE-DFC4-0F75-690EBDD1C29E}"/>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DEE764E0-8D02-D78D-F50F-7D0110A4AED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8385FA81-0D4E-F00C-95D9-9C67985FABCF}"/>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27589651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061A3-D0DE-DFC4-0F75-690EBDD1C29E}"/>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DEE764E0-8D02-D78D-F50F-7D0110A4AED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17EB7BF0-7388-151B-AAE5-A662842328FD}"/>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32165553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7B97E-DFD1-7B05-1FB8-C597D2CEE789}"/>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CAFC40FD-5B8D-C5BA-178E-450C65422F90}"/>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4282406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7B97E-DFD1-7B05-1FB8-C597D2CEE789}"/>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CAFC40FD-5B8D-C5BA-178E-450C65422F90}"/>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CFFF2ACA-9F96-3165-26D5-20F5A62A4678}"/>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2205792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7B97E-DFD1-7B05-1FB8-C597D2CEE789}"/>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CAFC40FD-5B8D-C5BA-178E-450C65422F90}"/>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B986D9A0-C972-A32E-2414-6EE3DC38BD75}"/>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3845150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7B97E-DFD1-7B05-1FB8-C597D2CEE789}"/>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CAFC40FD-5B8D-C5BA-178E-450C65422F90}"/>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BCA3052A-10C0-E8B9-DFEA-50DFD5355690}"/>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17651603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365126"/>
            <a:ext cx="6381015" cy="588327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4144229"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9873530F-8F10-435A-26F0-6CF5946C8A1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614D4E88-DAC1-0559-7DE2-8D17400A42C2}"/>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8730291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8"/>
            <a:ext cx="6381015" cy="4495801"/>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6" y="365125"/>
            <a:ext cx="9980751"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5B7B87D1-E3A3-2693-E605-201511CA9C8A}"/>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C84EC94F-4FCD-C8F2-0E69-60DA17EB057B}"/>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6FC35EEB-E6CC-C63F-7377-9A1647271312}"/>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8600110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8"/>
            <a:ext cx="6381015" cy="4495801"/>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6" y="365125"/>
            <a:ext cx="9298431"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5B7B87D1-E3A3-2693-E605-201511CA9C8A}"/>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C84EC94F-4FCD-C8F2-0E69-60DA17EB057B}"/>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A6D39A0B-262D-4704-5D68-6DB5E02E4513}"/>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2509295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8"/>
            <a:ext cx="6381015" cy="4495801"/>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8401904"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5B7B87D1-E3A3-2693-E605-201511CA9C8A}"/>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C84EC94F-4FCD-C8F2-0E69-60DA17EB057B}"/>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9" name="Picture 8">
            <a:extLst>
              <a:ext uri="{FF2B5EF4-FFF2-40B4-BE49-F238E27FC236}">
                <a16:creationId xmlns:a16="http://schemas.microsoft.com/office/drawing/2014/main" id="{CFDC5CAD-9F65-C122-5A2B-92B51B079C8D}"/>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356621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spTree>
    <p:extLst>
      <p:ext uri="{BB962C8B-B14F-4D97-AF65-F5344CB8AC3E}">
        <p14:creationId xmlns:p14="http://schemas.microsoft.com/office/powerpoint/2010/main" val="1375275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9"/>
            <a:ext cx="6381015" cy="386289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386289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10936406"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05EE911E-C90A-25D3-EB9A-9CC584154EC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1D27CB9-3619-297C-2CA3-CC99FD904DC1}"/>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E2F4AAE6-785A-68D3-14B0-CDF42520324A}"/>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6747675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2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9"/>
            <a:ext cx="6381015" cy="386289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386289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10936406"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05EE911E-C90A-25D3-EB9A-9CC584154EC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1D27CB9-3619-297C-2CA3-CC99FD904DC1}"/>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3B3F08B4-6AD2-7DF6-43EC-319FF81EF4D0}"/>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40566194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3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9"/>
            <a:ext cx="6381015" cy="386289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386289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10936406"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05EE911E-C90A-25D3-EB9A-9CC584154EC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1D27CB9-3619-297C-2CA3-CC99FD904DC1}"/>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135FA67E-034F-222E-780A-450281134D1B}"/>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8245163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4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9"/>
            <a:ext cx="6381015" cy="386289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386289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10936406"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05EE911E-C90A-25D3-EB9A-9CC584154EC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1D27CB9-3619-297C-2CA3-CC99FD904DC1}"/>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5612431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Cotent &amp; Imag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B8318BA-215A-AB1B-0653-2065BA14468E}"/>
              </a:ext>
            </a:extLst>
          </p:cNvPr>
          <p:cNvSpPr/>
          <p:nvPr userDrawn="1"/>
        </p:nvSpPr>
        <p:spPr>
          <a:xfrm>
            <a:off x="6096000" y="0"/>
            <a:ext cx="5670787" cy="685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F8B2A2F-07B5-A276-79F0-05CCB1F62516}"/>
              </a:ext>
            </a:extLst>
          </p:cNvPr>
          <p:cNvSpPr/>
          <p:nvPr userDrawn="1"/>
        </p:nvSpPr>
        <p:spPr>
          <a:xfrm>
            <a:off x="9029701" y="0"/>
            <a:ext cx="3162299"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365126"/>
            <a:ext cx="6381015" cy="588327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414422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865F35D-DC16-0C7A-11A0-C50AD7C9F191}"/>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sp>
        <p:nvSpPr>
          <p:cNvPr id="7" name="Date Placeholder 6">
            <a:extLst>
              <a:ext uri="{FF2B5EF4-FFF2-40B4-BE49-F238E27FC236}">
                <a16:creationId xmlns:a16="http://schemas.microsoft.com/office/drawing/2014/main" id="{43D1CD44-D330-840E-CCC6-66494B7E084A}"/>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3733987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_Cotent &amp; Imag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BAE0E1A-EC2B-C7DD-13EF-1053E57C747E}"/>
              </a:ext>
            </a:extLst>
          </p:cNvPr>
          <p:cNvSpPr/>
          <p:nvPr userDrawn="1"/>
        </p:nvSpPr>
        <p:spPr>
          <a:xfrm>
            <a:off x="6096000" y="0"/>
            <a:ext cx="5670787" cy="6858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F8B2A2F-07B5-A276-79F0-05CCB1F62516}"/>
              </a:ext>
            </a:extLst>
          </p:cNvPr>
          <p:cNvSpPr/>
          <p:nvPr userDrawn="1"/>
        </p:nvSpPr>
        <p:spPr>
          <a:xfrm>
            <a:off x="8925636" y="0"/>
            <a:ext cx="326636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365126"/>
            <a:ext cx="6381015" cy="588327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4144229" cy="996315"/>
          </a:xfrm>
          <a:prstGeom prst="rect">
            <a:avLst/>
          </a:prstGeom>
        </p:spPr>
        <p:txBody>
          <a:bodyPr vert="horz" lIns="91440" tIns="45720" rIns="91440" bIns="45720" rtlCol="0" anchor="ctr">
            <a:normAutofit/>
          </a:bodyPr>
          <a:lstStyle/>
          <a:p>
            <a:r>
              <a:rPr lang="en-US" dirty="0"/>
              <a:t>Click to edit Master title style</a:t>
            </a:r>
          </a:p>
        </p:txBody>
      </p:sp>
      <p:sp>
        <p:nvSpPr>
          <p:cNvPr id="7" name="Date Placeholder 6">
            <a:extLst>
              <a:ext uri="{FF2B5EF4-FFF2-40B4-BE49-F238E27FC236}">
                <a16:creationId xmlns:a16="http://schemas.microsoft.com/office/drawing/2014/main" id="{85A19E95-4C08-A56B-2C37-058D524B8B49}"/>
              </a:ext>
            </a:extLst>
          </p:cNvPr>
          <p:cNvSpPr>
            <a:spLocks noGrp="1"/>
          </p:cNvSpPr>
          <p:nvPr>
            <p:ph type="dt" sz="half" idx="10"/>
          </p:nvPr>
        </p:nvSpPr>
        <p:spPr/>
        <p:txBody>
          <a:bodyPr/>
          <a:lstStyle/>
          <a:p>
            <a:r>
              <a:rPr lang="en-CA"/>
              <a:t>MARATHON OF HOPE CANCER CENTRES NETWORK</a:t>
            </a:r>
            <a:endParaRPr lang="en-US" dirty="0"/>
          </a:p>
        </p:txBody>
      </p:sp>
      <p:sp>
        <p:nvSpPr>
          <p:cNvPr id="8" name="Slide Number Placeholder 7">
            <a:extLst>
              <a:ext uri="{FF2B5EF4-FFF2-40B4-BE49-F238E27FC236}">
                <a16:creationId xmlns:a16="http://schemas.microsoft.com/office/drawing/2014/main" id="{C79F67AA-6046-AEEB-0826-377ABED831EA}"/>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4003898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0_Cotent &amp;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13648" y="0"/>
            <a:ext cx="12205648" cy="5240740"/>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ext Placeholder 3">
            <a:extLst>
              <a:ext uri="{FF2B5EF4-FFF2-40B4-BE49-F238E27FC236}">
                <a16:creationId xmlns:a16="http://schemas.microsoft.com/office/drawing/2014/main" id="{313BB4FD-CE36-F449-5118-287175DD10CC}"/>
              </a:ext>
            </a:extLst>
          </p:cNvPr>
          <p:cNvSpPr>
            <a:spLocks noGrp="1"/>
          </p:cNvSpPr>
          <p:nvPr>
            <p:ph type="body" sz="half" idx="10"/>
          </p:nvPr>
        </p:nvSpPr>
        <p:spPr>
          <a:xfrm>
            <a:off x="627797" y="5431810"/>
            <a:ext cx="10936405" cy="816590"/>
          </a:xfrm>
          <a:prstGeom prst="rect">
            <a:avLst/>
          </a:prstGeo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Date Placeholder 5">
            <a:extLst>
              <a:ext uri="{FF2B5EF4-FFF2-40B4-BE49-F238E27FC236}">
                <a16:creationId xmlns:a16="http://schemas.microsoft.com/office/drawing/2014/main" id="{DC06D29A-77B9-667D-E84F-DA2421D06CDF}"/>
              </a:ext>
            </a:extLst>
          </p:cNvPr>
          <p:cNvSpPr>
            <a:spLocks noGrp="1"/>
          </p:cNvSpPr>
          <p:nvPr>
            <p:ph type="dt" sz="half" idx="11"/>
          </p:nvPr>
        </p:nvSpPr>
        <p:spPr/>
        <p:txBody>
          <a:bodyPr/>
          <a:lstStyle>
            <a:lvl1pPr>
              <a:defRPr>
                <a:solidFill>
                  <a:schemeClr val="bg1"/>
                </a:solidFill>
              </a:defRPr>
            </a:lvl1pPr>
          </a:lstStyle>
          <a:p>
            <a:r>
              <a:rPr lang="en-CA"/>
              <a:t>MARATHON OF HOPE CANCER CENTRES NETWORK</a:t>
            </a:r>
            <a:endParaRPr lang="en-US" dirty="0"/>
          </a:p>
        </p:txBody>
      </p:sp>
      <p:sp>
        <p:nvSpPr>
          <p:cNvPr id="7" name="Slide Number Placeholder 6">
            <a:extLst>
              <a:ext uri="{FF2B5EF4-FFF2-40B4-BE49-F238E27FC236}">
                <a16:creationId xmlns:a16="http://schemas.microsoft.com/office/drawing/2014/main" id="{9E66C610-6648-D600-E31D-DDA41E346191}"/>
              </a:ext>
            </a:extLst>
          </p:cNvPr>
          <p:cNvSpPr>
            <a:spLocks noGrp="1"/>
          </p:cNvSpPr>
          <p:nvPr>
            <p:ph type="sldNum" sz="quarter" idx="12"/>
          </p:nvPr>
        </p:nvSpPr>
        <p:spPr/>
        <p:txBody>
          <a:bodyPr/>
          <a:lstStyle>
            <a:lvl1pPr>
              <a:defRPr>
                <a:solidFill>
                  <a:schemeClr val="bg1"/>
                </a:solidFill>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8650883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amp; Image_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667435"/>
            <a:ext cx="6131591" cy="4508347"/>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Placeholder 1">
            <a:extLst>
              <a:ext uri="{FF2B5EF4-FFF2-40B4-BE49-F238E27FC236}">
                <a16:creationId xmlns:a16="http://schemas.microsoft.com/office/drawing/2014/main" id="{3D4C0443-9BE8-C9BC-87C9-89EFBD4C75FD}"/>
              </a:ext>
            </a:extLst>
          </p:cNvPr>
          <p:cNvSpPr>
            <a:spLocks noGrp="1"/>
          </p:cNvSpPr>
          <p:nvPr>
            <p:ph type="title"/>
          </p:nvPr>
        </p:nvSpPr>
        <p:spPr>
          <a:xfrm>
            <a:off x="627797" y="365125"/>
            <a:ext cx="6131591"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Picture Placeholder 2">
            <a:extLst>
              <a:ext uri="{FF2B5EF4-FFF2-40B4-BE49-F238E27FC236}">
                <a16:creationId xmlns:a16="http://schemas.microsoft.com/office/drawing/2014/main" id="{D7D783F9-5519-F4CB-B9B1-D277C14C8EFF}"/>
              </a:ext>
            </a:extLst>
          </p:cNvPr>
          <p:cNvSpPr>
            <a:spLocks noGrp="1"/>
          </p:cNvSpPr>
          <p:nvPr>
            <p:ph type="pic" idx="1"/>
          </p:nvPr>
        </p:nvSpPr>
        <p:spPr>
          <a:xfrm>
            <a:off x="7014950" y="365125"/>
            <a:ext cx="4549254" cy="5883275"/>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Date Placeholder 2">
            <a:extLst>
              <a:ext uri="{FF2B5EF4-FFF2-40B4-BE49-F238E27FC236}">
                <a16:creationId xmlns:a16="http://schemas.microsoft.com/office/drawing/2014/main" id="{8482D2C1-E107-91EF-7700-B193F48B0BD9}"/>
              </a:ext>
            </a:extLst>
          </p:cNvPr>
          <p:cNvSpPr>
            <a:spLocks noGrp="1"/>
          </p:cNvSpPr>
          <p:nvPr>
            <p:ph type="dt" sz="half" idx="10"/>
          </p:nvPr>
        </p:nvSpPr>
        <p:spPr/>
        <p:txBody>
          <a:bodyPr/>
          <a:lstStyle/>
          <a:p>
            <a:r>
              <a:rPr lang="en-CA"/>
              <a:t>MARATHON OF HOPE CANCER CENTRES NETWORK</a:t>
            </a:r>
            <a:endParaRPr lang="en-US" dirty="0"/>
          </a:p>
        </p:txBody>
      </p:sp>
      <p:sp>
        <p:nvSpPr>
          <p:cNvPr id="7" name="Slide Number Placeholder 6">
            <a:extLst>
              <a:ext uri="{FF2B5EF4-FFF2-40B4-BE49-F238E27FC236}">
                <a16:creationId xmlns:a16="http://schemas.microsoft.com/office/drawing/2014/main" id="{D188EA5A-D867-2B50-5F1B-099A101A862F}"/>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9554338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Content &amp; Image_2">
    <p:bg>
      <p:bgPr>
        <a:solidFill>
          <a:schemeClr val="bg2"/>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7D783F9-5519-F4CB-B9B1-D277C14C8EFF}"/>
              </a:ext>
            </a:extLst>
          </p:cNvPr>
          <p:cNvSpPr>
            <a:spLocks noGrp="1"/>
          </p:cNvSpPr>
          <p:nvPr>
            <p:ph type="pic" idx="1"/>
          </p:nvPr>
        </p:nvSpPr>
        <p:spPr>
          <a:xfrm>
            <a:off x="8270542" y="0"/>
            <a:ext cx="3921457" cy="6857999"/>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667435"/>
            <a:ext cx="7096836" cy="4508347"/>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Placeholder 1">
            <a:extLst>
              <a:ext uri="{FF2B5EF4-FFF2-40B4-BE49-F238E27FC236}">
                <a16:creationId xmlns:a16="http://schemas.microsoft.com/office/drawing/2014/main" id="{3D4C0443-9BE8-C9BC-87C9-89EFBD4C75FD}"/>
              </a:ext>
            </a:extLst>
          </p:cNvPr>
          <p:cNvSpPr>
            <a:spLocks noGrp="1"/>
          </p:cNvSpPr>
          <p:nvPr>
            <p:ph type="title"/>
          </p:nvPr>
        </p:nvSpPr>
        <p:spPr>
          <a:xfrm>
            <a:off x="627797" y="365125"/>
            <a:ext cx="7096836" cy="996315"/>
          </a:xfrm>
          <a:prstGeom prst="rect">
            <a:avLst/>
          </a:prstGeom>
        </p:spPr>
        <p:txBody>
          <a:bodyPr vert="horz" lIns="91440" tIns="45720" rIns="91440" bIns="45720" rtlCol="0" anchor="ctr">
            <a:normAutofit/>
          </a:bodyPr>
          <a:lstStyle/>
          <a:p>
            <a:r>
              <a:rPr lang="en-US" dirty="0"/>
              <a:t>Click to edit Master title style</a:t>
            </a:r>
          </a:p>
        </p:txBody>
      </p:sp>
      <p:sp>
        <p:nvSpPr>
          <p:cNvPr id="5" name="Slide Number Placeholder 5">
            <a:extLst>
              <a:ext uri="{FF2B5EF4-FFF2-40B4-BE49-F238E27FC236}">
                <a16:creationId xmlns:a16="http://schemas.microsoft.com/office/drawing/2014/main" id="{3107E2D9-0B40-2326-A1D0-62FF67E7B0B8}"/>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sp>
        <p:nvSpPr>
          <p:cNvPr id="6" name="Date Placeholder 5">
            <a:extLst>
              <a:ext uri="{FF2B5EF4-FFF2-40B4-BE49-F238E27FC236}">
                <a16:creationId xmlns:a16="http://schemas.microsoft.com/office/drawing/2014/main" id="{59B0CE0A-311B-31B3-0658-AD73F05D5647}"/>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2109846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tent &amp; Image_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667435"/>
            <a:ext cx="6131591" cy="4508347"/>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Placeholder 1">
            <a:extLst>
              <a:ext uri="{FF2B5EF4-FFF2-40B4-BE49-F238E27FC236}">
                <a16:creationId xmlns:a16="http://schemas.microsoft.com/office/drawing/2014/main" id="{3D4C0443-9BE8-C9BC-87C9-89EFBD4C75FD}"/>
              </a:ext>
            </a:extLst>
          </p:cNvPr>
          <p:cNvSpPr>
            <a:spLocks noGrp="1"/>
          </p:cNvSpPr>
          <p:nvPr>
            <p:ph type="title"/>
          </p:nvPr>
        </p:nvSpPr>
        <p:spPr>
          <a:xfrm>
            <a:off x="627797" y="365125"/>
            <a:ext cx="6131591"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Picture Placeholder 2">
            <a:extLst>
              <a:ext uri="{FF2B5EF4-FFF2-40B4-BE49-F238E27FC236}">
                <a16:creationId xmlns:a16="http://schemas.microsoft.com/office/drawing/2014/main" id="{D7D783F9-5519-F4CB-B9B1-D277C14C8EFF}"/>
              </a:ext>
            </a:extLst>
          </p:cNvPr>
          <p:cNvSpPr>
            <a:spLocks noGrp="1"/>
          </p:cNvSpPr>
          <p:nvPr>
            <p:ph type="pic" idx="1"/>
          </p:nvPr>
        </p:nvSpPr>
        <p:spPr>
          <a:xfrm>
            <a:off x="7165074" y="365126"/>
            <a:ext cx="4399129" cy="2746782"/>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Picture Placeholder 2">
            <a:extLst>
              <a:ext uri="{FF2B5EF4-FFF2-40B4-BE49-F238E27FC236}">
                <a16:creationId xmlns:a16="http://schemas.microsoft.com/office/drawing/2014/main" id="{E2518FB3-DC65-6F7B-B921-C7F234917728}"/>
              </a:ext>
            </a:extLst>
          </p:cNvPr>
          <p:cNvSpPr>
            <a:spLocks noGrp="1"/>
          </p:cNvSpPr>
          <p:nvPr>
            <p:ph type="pic" idx="10"/>
          </p:nvPr>
        </p:nvSpPr>
        <p:spPr>
          <a:xfrm>
            <a:off x="7165074" y="3429001"/>
            <a:ext cx="4399129" cy="2746782"/>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Date Placeholder 2">
            <a:extLst>
              <a:ext uri="{FF2B5EF4-FFF2-40B4-BE49-F238E27FC236}">
                <a16:creationId xmlns:a16="http://schemas.microsoft.com/office/drawing/2014/main" id="{1FAFCFF4-1A7E-7E1B-691E-5CB7D444E143}"/>
              </a:ext>
            </a:extLst>
          </p:cNvPr>
          <p:cNvSpPr>
            <a:spLocks noGrp="1"/>
          </p:cNvSpPr>
          <p:nvPr>
            <p:ph type="dt" sz="half" idx="11"/>
          </p:nvPr>
        </p:nvSpPr>
        <p:spPr/>
        <p:txBody>
          <a:bodyPr/>
          <a:lstStyle/>
          <a:p>
            <a:r>
              <a:rPr lang="en-CA"/>
              <a:t>MARATHON OF HOPE CANCER CENTRES NETWORK</a:t>
            </a:r>
            <a:endParaRPr lang="en-US" dirty="0"/>
          </a:p>
        </p:txBody>
      </p:sp>
      <p:sp>
        <p:nvSpPr>
          <p:cNvPr id="8" name="Slide Number Placeholder 7">
            <a:extLst>
              <a:ext uri="{FF2B5EF4-FFF2-40B4-BE49-F238E27FC236}">
                <a16:creationId xmlns:a16="http://schemas.microsoft.com/office/drawing/2014/main" id="{6315F7D5-6585-2AD3-C3B3-9CC8294B2321}"/>
              </a:ext>
            </a:extLst>
          </p:cNvPr>
          <p:cNvSpPr>
            <a:spLocks noGrp="1"/>
          </p:cNvSpPr>
          <p:nvPr>
            <p:ph type="sldNum" sz="quarter" idx="12"/>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44182246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theme" Target="../theme/theme1.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CFDFE9-F2B7-1A6D-7C93-9190F92C2131}"/>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DA629B9B-8756-B477-C7ED-5F6C6C617B61}"/>
              </a:ext>
            </a:extLst>
          </p:cNvPr>
          <p:cNvSpPr>
            <a:spLocks noGrp="1"/>
          </p:cNvSpPr>
          <p:nvPr>
            <p:ph type="body" idx="1"/>
          </p:nvPr>
        </p:nvSpPr>
        <p:spPr>
          <a:xfrm>
            <a:off x="627797" y="1584960"/>
            <a:ext cx="10918209" cy="45920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32B9F94-5854-7715-8B09-0B2A46BC002E}"/>
              </a:ext>
            </a:extLst>
          </p:cNvPr>
          <p:cNvSpPr>
            <a:spLocks noGrp="1"/>
          </p:cNvSpPr>
          <p:nvPr>
            <p:ph type="dt" sz="half" idx="2"/>
          </p:nvPr>
        </p:nvSpPr>
        <p:spPr>
          <a:xfrm>
            <a:off x="627797" y="6356350"/>
            <a:ext cx="3439236" cy="365125"/>
          </a:xfrm>
          <a:prstGeom prst="rect">
            <a:avLst/>
          </a:prstGeom>
        </p:spPr>
        <p:txBody>
          <a:bodyPr vert="horz" lIns="91440" tIns="45720" rIns="91440" bIns="45720" rtlCol="0" anchor="ctr"/>
          <a:lstStyle>
            <a:lvl1pPr algn="l">
              <a:defRPr sz="1000">
                <a:solidFill>
                  <a:schemeClr val="tx2"/>
                </a:solidFill>
                <a:latin typeface="Bahnschrift" panose="020B0502040204020203" pitchFamily="34" charset="0"/>
              </a:defRPr>
            </a:lvl1pPr>
          </a:lstStyle>
          <a:p>
            <a:r>
              <a:rPr lang="en-CA"/>
              <a:t>MARATHON OF HOPE CANCER CENTRES NETWORK</a:t>
            </a:r>
            <a:endParaRPr lang="en-US" dirty="0"/>
          </a:p>
        </p:txBody>
      </p:sp>
      <p:sp>
        <p:nvSpPr>
          <p:cNvPr id="6" name="Slide Number Placeholder 5">
            <a:extLst>
              <a:ext uri="{FF2B5EF4-FFF2-40B4-BE49-F238E27FC236}">
                <a16:creationId xmlns:a16="http://schemas.microsoft.com/office/drawing/2014/main" id="{E484CF59-B5EA-5E52-0582-F5543E8885F2}"/>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tx2"/>
                </a:solidFill>
                <a:latin typeface="Bahnschrift" panose="020B0502040204020203" pitchFamily="34" charset="0"/>
              </a:defRPr>
            </a:lvl1pPr>
          </a:lstStyle>
          <a:p>
            <a:fld id="{DD0A6A02-BE64-854E-9A43-D712DAC87230}" type="slidenum">
              <a:rPr lang="en-US" smtClean="0"/>
              <a:pPr/>
              <a:t>‹#›</a:t>
            </a:fld>
            <a:endParaRPr lang="en-US" dirty="0"/>
          </a:p>
        </p:txBody>
      </p:sp>
      <p:sp>
        <p:nvSpPr>
          <p:cNvPr id="7" name="Footer Placeholder 6">
            <a:extLst>
              <a:ext uri="{FF2B5EF4-FFF2-40B4-BE49-F238E27FC236}">
                <a16:creationId xmlns:a16="http://schemas.microsoft.com/office/drawing/2014/main" id="{82E131FE-1D2B-FAD4-CE60-1FA7874C33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Tree>
    <p:extLst>
      <p:ext uri="{BB962C8B-B14F-4D97-AF65-F5344CB8AC3E}">
        <p14:creationId xmlns:p14="http://schemas.microsoft.com/office/powerpoint/2010/main" val="1418846112"/>
      </p:ext>
    </p:extLst>
  </p:cSld>
  <p:clrMap bg1="lt1" tx1="dk1" bg2="lt2" tx2="dk2" accent1="accent1" accent2="accent2" accent3="accent3" accent4="accent4" accent5="accent5" accent6="accent6" hlink="hlink" folHlink="folHlink"/>
  <p:sldLayoutIdLst>
    <p:sldLayoutId id="2147483710" r:id="rId1"/>
    <p:sldLayoutId id="2147483753" r:id="rId2"/>
    <p:sldLayoutId id="2147483754" r:id="rId3"/>
    <p:sldLayoutId id="2147483714" r:id="rId4"/>
    <p:sldLayoutId id="2147483715" r:id="rId5"/>
    <p:sldLayoutId id="2147483716" r:id="rId6"/>
    <p:sldLayoutId id="2147483727" r:id="rId7"/>
    <p:sldLayoutId id="2147483756" r:id="rId8"/>
    <p:sldLayoutId id="2147483755" r:id="rId9"/>
    <p:sldLayoutId id="2147483728" r:id="rId10"/>
    <p:sldLayoutId id="2147483729" r:id="rId11"/>
    <p:sldLayoutId id="2147483730" r:id="rId12"/>
    <p:sldLayoutId id="2147483680" r:id="rId13"/>
    <p:sldLayoutId id="2147483664" r:id="rId14"/>
    <p:sldLayoutId id="2147483670" r:id="rId15"/>
    <p:sldLayoutId id="2147483757" r:id="rId16"/>
    <p:sldLayoutId id="2147483758" r:id="rId17"/>
    <p:sldLayoutId id="2147483688" r:id="rId18"/>
    <p:sldLayoutId id="2147483811" r:id="rId19"/>
    <p:sldLayoutId id="2147483812" r:id="rId20"/>
    <p:sldLayoutId id="2147483810" r:id="rId21"/>
    <p:sldLayoutId id="2147483667" r:id="rId22"/>
    <p:sldLayoutId id="2147483759" r:id="rId23"/>
    <p:sldLayoutId id="2147483760" r:id="rId24"/>
    <p:sldLayoutId id="2147483809" r:id="rId25"/>
    <p:sldLayoutId id="2147483700" r:id="rId26"/>
    <p:sldLayoutId id="2147483761" r:id="rId27"/>
    <p:sldLayoutId id="2147483762" r:id="rId28"/>
    <p:sldLayoutId id="2147483808" r:id="rId29"/>
    <p:sldLayoutId id="2147483650" r:id="rId30"/>
    <p:sldLayoutId id="2147483763" r:id="rId31"/>
    <p:sldLayoutId id="2147483764" r:id="rId32"/>
    <p:sldLayoutId id="2147483807" r:id="rId33"/>
    <p:sldLayoutId id="2147483689" r:id="rId34"/>
    <p:sldLayoutId id="2147483765" r:id="rId35"/>
    <p:sldLayoutId id="2147483766" r:id="rId36"/>
    <p:sldLayoutId id="2147483666" r:id="rId37"/>
    <p:sldLayoutId id="2147483767" r:id="rId38"/>
    <p:sldLayoutId id="2147483768" r:id="rId39"/>
    <p:sldLayoutId id="2147483806" r:id="rId40"/>
    <p:sldLayoutId id="2147483690" r:id="rId41"/>
    <p:sldLayoutId id="2147483769" r:id="rId42"/>
    <p:sldLayoutId id="2147483770" r:id="rId43"/>
    <p:sldLayoutId id="2147483652" r:id="rId44"/>
    <p:sldLayoutId id="2147483771" r:id="rId45"/>
    <p:sldLayoutId id="2147483772" r:id="rId46"/>
    <p:sldLayoutId id="2147483805" r:id="rId47"/>
    <p:sldLayoutId id="2147483691" r:id="rId48"/>
    <p:sldLayoutId id="2147483802" r:id="rId49"/>
    <p:sldLayoutId id="2147483803" r:id="rId50"/>
    <p:sldLayoutId id="2147483717" r:id="rId51"/>
    <p:sldLayoutId id="2147483773" r:id="rId52"/>
    <p:sldLayoutId id="2147483774" r:id="rId53"/>
    <p:sldLayoutId id="2147483818" r:id="rId54"/>
    <p:sldLayoutId id="2147483718" r:id="rId55"/>
    <p:sldLayoutId id="2147483813" r:id="rId56"/>
    <p:sldLayoutId id="2147483820" r:id="rId57"/>
    <p:sldLayoutId id="2147483776" r:id="rId58"/>
    <p:sldLayoutId id="2147483653" r:id="rId59"/>
    <p:sldLayoutId id="2147483775" r:id="rId60"/>
    <p:sldLayoutId id="2147483819" r:id="rId61"/>
    <p:sldLayoutId id="2147483693" r:id="rId62"/>
    <p:sldLayoutId id="2147483799" r:id="rId63"/>
    <p:sldLayoutId id="2147483801" r:id="rId64"/>
    <p:sldLayoutId id="2147483662" r:id="rId65"/>
    <p:sldLayoutId id="2147483777" r:id="rId66"/>
    <p:sldLayoutId id="2147483778" r:id="rId67"/>
    <p:sldLayoutId id="2147483821" r:id="rId68"/>
    <p:sldLayoutId id="2147483694" r:id="rId69"/>
    <p:sldLayoutId id="2147483793" r:id="rId70"/>
    <p:sldLayoutId id="2147483822" r:id="rId71"/>
    <p:sldLayoutId id="2147483739" r:id="rId72"/>
    <p:sldLayoutId id="2147483779" r:id="rId73"/>
    <p:sldLayoutId id="2147483780" r:id="rId74"/>
    <p:sldLayoutId id="2147483824" r:id="rId75"/>
    <p:sldLayoutId id="2147483740" r:id="rId76"/>
    <p:sldLayoutId id="2147483796" r:id="rId77"/>
    <p:sldLayoutId id="2147483823" r:id="rId78"/>
    <p:sldLayoutId id="2147483655" r:id="rId79"/>
    <p:sldLayoutId id="2147483781" r:id="rId80"/>
    <p:sldLayoutId id="2147483782" r:id="rId81"/>
    <p:sldLayoutId id="2147483816" r:id="rId82"/>
    <p:sldLayoutId id="2147483695" r:id="rId83"/>
    <p:sldLayoutId id="2147483783" r:id="rId84"/>
    <p:sldLayoutId id="2147483825" r:id="rId85"/>
    <p:sldLayoutId id="2147483657" r:id="rId86"/>
    <p:sldLayoutId id="2147483675" r:id="rId87"/>
    <p:sldLayoutId id="2147483785" r:id="rId88"/>
    <p:sldLayoutId id="2147483786" r:id="rId89"/>
    <p:sldLayoutId id="2147483696" r:id="rId90"/>
    <p:sldLayoutId id="2147483787" r:id="rId91"/>
    <p:sldLayoutId id="2147483826" r:id="rId92"/>
    <p:sldLayoutId id="2147483817" r:id="rId93"/>
    <p:sldLayoutId id="2147483676" r:id="rId94"/>
    <p:sldLayoutId id="2147483677" r:id="rId95"/>
    <p:sldLayoutId id="2147483707" r:id="rId96"/>
    <p:sldLayoutId id="2147483663" r:id="rId97"/>
    <p:sldLayoutId id="2147483678" r:id="rId98"/>
    <p:sldLayoutId id="2147483665" r:id="rId99"/>
    <p:sldLayoutId id="2147483723" r:id="rId100"/>
    <p:sldLayoutId id="2147483789" r:id="rId101"/>
    <p:sldLayoutId id="2147483790" r:id="rId102"/>
    <p:sldLayoutId id="2147483724" r:id="rId103"/>
    <p:sldLayoutId id="2147483725" r:id="rId104"/>
    <p:sldLayoutId id="2147483726" r:id="rId105"/>
    <p:sldLayoutId id="2147483741" r:id="rId106"/>
    <p:sldLayoutId id="2147483791" r:id="rId107"/>
    <p:sldLayoutId id="2147483792" r:id="rId108"/>
    <p:sldLayoutId id="2147483742" r:id="rId109"/>
    <p:sldLayoutId id="2147483743" r:id="rId110"/>
    <p:sldLayoutId id="2147483744" r:id="rId111"/>
  </p:sldLayoutIdLst>
  <p:hf sldNum="0" hdr="0" ftr="0"/>
  <p:txStyles>
    <p:titleStyle>
      <a:lvl1pPr algn="l" defTabSz="914400" rtl="0" eaLnBrk="1" latinLnBrk="0" hangingPunct="1">
        <a:lnSpc>
          <a:spcPct val="90000"/>
        </a:lnSpc>
        <a:spcBef>
          <a:spcPct val="0"/>
        </a:spcBef>
        <a:buNone/>
        <a:defRPr sz="4800" b="1" kern="1200">
          <a:solidFill>
            <a:schemeClr val="tx2"/>
          </a:solidFill>
          <a:latin typeface="Bahnschrift"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b="0" i="0" kern="1200">
          <a:solidFill>
            <a:schemeClr val="tx2"/>
          </a:solidFill>
          <a:latin typeface="Avenir Next LT Pro" panose="020F050202020403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venir Next LT Pro" panose="020F050202020403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venir Next LT Pro" panose="020F050202020403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2"/>
          </a:solidFill>
          <a:latin typeface="Avenir Next LT Pro" panose="020F050202020403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2"/>
          </a:solidFill>
          <a:latin typeface="Avenir Next LT Pro"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6278-E39B-E8F1-A3B5-3EB1337A62F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9501096-1962-90A5-AB07-70684A7EF1A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385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B89F72-AE86-EAAA-1E9B-64EEE0472472}"/>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0C2F0AFC-87FF-7C6A-B2F2-9E86B26C8CB6}"/>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88C204EB-0551-F307-B263-8C8D784B80DE}"/>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93414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2E70BEA-69CC-C12F-BE64-C2F83D2005EF}"/>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6E61B98B-417F-E037-72C0-311D0FFD43B5}"/>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FEBD929B-8EDD-B792-6F37-BAF4B5207ACF}"/>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85754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288A054-9DEE-2803-0215-EBF2B71ED556}"/>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424F7BE0-5831-E52D-15FD-50CA609C8050}"/>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1FECE6ED-9D8C-7842-1C68-857F6B82DC68}"/>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06531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4006084-061B-0EE6-463C-407B2C363A45}"/>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8FFFC7C4-0360-EA94-9A62-957262A42363}"/>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4B6F038C-6AD5-6BB4-0C98-5ED5B94F8590}"/>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16410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1E95E3-408A-A65F-0D81-14E3608D10A1}"/>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8FB2D0F1-7592-BEDF-1567-1A83D3846E68}"/>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7F401F35-9AF5-F4C5-E0E3-F37F2CAA4088}"/>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830787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50A123-D1E3-AB68-FBBE-157E0094484C}"/>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77FBA48D-BC80-7EAA-649D-7A8297582BE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5816D145-27C7-F883-22B9-1AA50C22077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26682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4FB01E-5FD7-2E89-C4F2-3F1981E8976F}"/>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53BB2DE0-8270-7897-6E29-4026BD35C2BD}"/>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A921BC8-23F2-E77D-6DF5-BFBEA8F3A478}"/>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199602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51AA6-6DE0-7962-F1A8-570653F3AA60}"/>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CA18F32A-ECE0-ED1A-35F3-151D1D613914}"/>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F5966B28-27CA-414A-F913-7071C1B3D42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96496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9E1A50-4840-F293-4FD1-DF833E7D7B6E}"/>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9B88D404-0869-86BE-89BB-EFA608A9B7CA}"/>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702AC4ED-008A-FB56-AA7A-EC0DF3EC8060}"/>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80522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2FA231-FDA4-35B2-B947-47F91DDCEA1F}"/>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FB4B39B4-7EA2-1660-287D-93922D67D951}"/>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CC209F0E-B261-FE4E-E32B-FC23958895B0}"/>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6191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A0AC-4442-70F0-D569-BA144C5C27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AA7E74F-0AF5-B365-FE73-D9F9A73EA2E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265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1527-E7BD-5D7F-13F8-D3F41AE5C2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87730E-8007-6F8F-8FF6-E167017C525B}"/>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2BBC1AED-1E94-2F0F-7F62-DFD097F06367}"/>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55738F0C-F8CD-0405-D22C-297395176F3E}"/>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991619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F643-569A-F16D-D8DB-A77144B781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087313-8D82-8E10-3112-18F083147558}"/>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014561C8-17C9-BAA6-A5DC-6165BD1F06BF}"/>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CD45C109-B8AD-24F2-B9C0-4BEDCB7D9208}"/>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317466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58ED-0263-4C41-D76A-D18F33FD6F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FF0B9B-71B2-3F0A-7771-1D04BAC812CC}"/>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4C7975FC-FAD7-3DAA-11A4-09F5624A7ACF}"/>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14FB44CE-8DEB-0D71-ECF3-FB2BF5A537DD}"/>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7370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5CF6-625A-83E4-AFF9-7A2D6E1BE2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701E74-3681-731A-4AE4-94E49CF0E7C6}"/>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593D87B6-F3C1-5239-C093-56BAD160420C}"/>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7DB09C74-1605-5912-45F9-CF2C870B2DC6}"/>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139700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73B6-D9B7-C90F-6DA1-C9684C1631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0528D9-E36D-479D-AA47-6CE401FFF4FC}"/>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52858A09-027E-F2F1-23CC-5811D4662144}"/>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8CED26D6-573B-4719-B26A-8E0A00FA450D}"/>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039605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E7CC-C02E-98A5-3D9A-1E5D239D17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3A2B57-2CCD-AB29-3188-4362A6150BDA}"/>
              </a:ext>
            </a:extLst>
          </p:cNvPr>
          <p:cNvSpPr>
            <a:spLocks noGrp="1"/>
          </p:cNvSpPr>
          <p:nvPr>
            <p:ph idx="15"/>
          </p:nvPr>
        </p:nvSpPr>
        <p:spPr/>
        <p:txBody>
          <a:bodyPr/>
          <a:lstStyle/>
          <a:p>
            <a:endParaRPr lang="en-US"/>
          </a:p>
        </p:txBody>
      </p:sp>
      <p:sp>
        <p:nvSpPr>
          <p:cNvPr id="4" name="Date Placeholder 3">
            <a:extLst>
              <a:ext uri="{FF2B5EF4-FFF2-40B4-BE49-F238E27FC236}">
                <a16:creationId xmlns:a16="http://schemas.microsoft.com/office/drawing/2014/main" id="{FAA089A8-C1FF-53F1-35CF-8BD52C5EDD4C}"/>
              </a:ext>
            </a:extLst>
          </p:cNvPr>
          <p:cNvSpPr>
            <a:spLocks noGrp="1"/>
          </p:cNvSpPr>
          <p:nvPr>
            <p:ph type="dt" sz="half" idx="16"/>
          </p:nvPr>
        </p:nvSpPr>
        <p:spPr/>
        <p:txBody>
          <a:bodyPr/>
          <a:lstStyle/>
          <a:p>
            <a:r>
              <a:rPr lang="en-CA"/>
              <a:t>MARATHON OF HOPE CANCER CENTRES NETWORK</a:t>
            </a:r>
            <a:endParaRPr lang="en-US" dirty="0"/>
          </a:p>
        </p:txBody>
      </p:sp>
      <p:sp>
        <p:nvSpPr>
          <p:cNvPr id="5" name="Content Placeholder 4">
            <a:extLst>
              <a:ext uri="{FF2B5EF4-FFF2-40B4-BE49-F238E27FC236}">
                <a16:creationId xmlns:a16="http://schemas.microsoft.com/office/drawing/2014/main" id="{9A51F485-AB8F-FF77-5F42-43394B8D43F8}"/>
              </a:ext>
            </a:extLst>
          </p:cNvPr>
          <p:cNvSpPr>
            <a:spLocks noGrp="1"/>
          </p:cNvSpPr>
          <p:nvPr>
            <p:ph idx="18"/>
          </p:nvPr>
        </p:nvSpPr>
        <p:spPr/>
        <p:txBody>
          <a:bodyPr/>
          <a:lstStyle/>
          <a:p>
            <a:endParaRPr lang="en-US"/>
          </a:p>
        </p:txBody>
      </p:sp>
    </p:spTree>
    <p:extLst>
      <p:ext uri="{BB962C8B-B14F-4D97-AF65-F5344CB8AC3E}">
        <p14:creationId xmlns:p14="http://schemas.microsoft.com/office/powerpoint/2010/main" val="1286827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C0C0A5-4A42-D360-4E17-9BE6813FD0F0}"/>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209302AB-7F5C-E727-969D-30910D53ADD0}"/>
              </a:ext>
            </a:extLst>
          </p:cNvPr>
          <p:cNvSpPr>
            <a:spLocks noGrp="1"/>
          </p:cNvSpPr>
          <p:nvPr>
            <p:ph type="body" sz="quarter" idx="3"/>
          </p:nvPr>
        </p:nvSpPr>
        <p:spPr/>
        <p:txBody>
          <a:bodyPr/>
          <a:lstStyle/>
          <a:p>
            <a:endParaRPr lang="en-US"/>
          </a:p>
        </p:txBody>
      </p:sp>
      <p:sp>
        <p:nvSpPr>
          <p:cNvPr id="4" name="Title 3">
            <a:extLst>
              <a:ext uri="{FF2B5EF4-FFF2-40B4-BE49-F238E27FC236}">
                <a16:creationId xmlns:a16="http://schemas.microsoft.com/office/drawing/2014/main" id="{C086BAD6-88D9-DCBA-0B01-FF2E9C14BED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7D9FA625-3C75-B0DF-1B73-9F88FEFF43AA}"/>
              </a:ext>
            </a:extLst>
          </p:cNvPr>
          <p:cNvSpPr>
            <a:spLocks noGrp="1"/>
          </p:cNvSpPr>
          <p:nvPr>
            <p:ph idx="14"/>
          </p:nvPr>
        </p:nvSpPr>
        <p:spPr/>
        <p:txBody>
          <a:bodyPr/>
          <a:lstStyle/>
          <a:p>
            <a:endParaRPr lang="en-US"/>
          </a:p>
        </p:txBody>
      </p:sp>
      <p:sp>
        <p:nvSpPr>
          <p:cNvPr id="6" name="Content Placeholder 5">
            <a:extLst>
              <a:ext uri="{FF2B5EF4-FFF2-40B4-BE49-F238E27FC236}">
                <a16:creationId xmlns:a16="http://schemas.microsoft.com/office/drawing/2014/main" id="{E5AB607E-54B6-74C9-CFCC-57E0437A8B51}"/>
              </a:ext>
            </a:extLst>
          </p:cNvPr>
          <p:cNvSpPr>
            <a:spLocks noGrp="1"/>
          </p:cNvSpPr>
          <p:nvPr>
            <p:ph idx="15"/>
          </p:nvPr>
        </p:nvSpPr>
        <p:spPr/>
        <p:txBody>
          <a:bodyPr/>
          <a:lstStyle/>
          <a:p>
            <a:endParaRPr lang="en-US"/>
          </a:p>
        </p:txBody>
      </p:sp>
      <p:sp>
        <p:nvSpPr>
          <p:cNvPr id="7" name="Date Placeholder 6">
            <a:extLst>
              <a:ext uri="{FF2B5EF4-FFF2-40B4-BE49-F238E27FC236}">
                <a16:creationId xmlns:a16="http://schemas.microsoft.com/office/drawing/2014/main" id="{B4ABBA38-CC91-7A07-7D20-7203F55CD588}"/>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098552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D7E280-3444-A210-4BD0-24415B0D2F65}"/>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36660D7A-4F12-11EF-A72C-4BEDD6D5D4B9}"/>
              </a:ext>
            </a:extLst>
          </p:cNvPr>
          <p:cNvSpPr>
            <a:spLocks noGrp="1"/>
          </p:cNvSpPr>
          <p:nvPr>
            <p:ph type="body" sz="quarter" idx="3"/>
          </p:nvPr>
        </p:nvSpPr>
        <p:spPr/>
        <p:txBody>
          <a:bodyPr/>
          <a:lstStyle/>
          <a:p>
            <a:endParaRPr lang="en-US"/>
          </a:p>
        </p:txBody>
      </p:sp>
      <p:sp>
        <p:nvSpPr>
          <p:cNvPr id="4" name="Title 3">
            <a:extLst>
              <a:ext uri="{FF2B5EF4-FFF2-40B4-BE49-F238E27FC236}">
                <a16:creationId xmlns:a16="http://schemas.microsoft.com/office/drawing/2014/main" id="{2F2395B6-241B-F24C-A83A-2F87304BD3D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1A1D1E62-5C90-FAC5-4D86-9DB588A8DEB1}"/>
              </a:ext>
            </a:extLst>
          </p:cNvPr>
          <p:cNvSpPr>
            <a:spLocks noGrp="1"/>
          </p:cNvSpPr>
          <p:nvPr>
            <p:ph idx="14"/>
          </p:nvPr>
        </p:nvSpPr>
        <p:spPr/>
        <p:txBody>
          <a:bodyPr/>
          <a:lstStyle/>
          <a:p>
            <a:endParaRPr lang="en-US"/>
          </a:p>
        </p:txBody>
      </p:sp>
      <p:sp>
        <p:nvSpPr>
          <p:cNvPr id="6" name="Content Placeholder 5">
            <a:extLst>
              <a:ext uri="{FF2B5EF4-FFF2-40B4-BE49-F238E27FC236}">
                <a16:creationId xmlns:a16="http://schemas.microsoft.com/office/drawing/2014/main" id="{1F424A98-19E7-879C-EB0F-F4805E6FF6DC}"/>
              </a:ext>
            </a:extLst>
          </p:cNvPr>
          <p:cNvSpPr>
            <a:spLocks noGrp="1"/>
          </p:cNvSpPr>
          <p:nvPr>
            <p:ph idx="15"/>
          </p:nvPr>
        </p:nvSpPr>
        <p:spPr/>
        <p:txBody>
          <a:bodyPr/>
          <a:lstStyle/>
          <a:p>
            <a:endParaRPr lang="en-US"/>
          </a:p>
        </p:txBody>
      </p:sp>
      <p:sp>
        <p:nvSpPr>
          <p:cNvPr id="7" name="Date Placeholder 6">
            <a:extLst>
              <a:ext uri="{FF2B5EF4-FFF2-40B4-BE49-F238E27FC236}">
                <a16:creationId xmlns:a16="http://schemas.microsoft.com/office/drawing/2014/main" id="{102F1B36-9B46-04AE-FE32-65A745819F4A}"/>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281331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1F68-AD78-A922-CAD6-870182716B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3054D7-BEC9-EC65-B516-459D82613315}"/>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9DFA2F91-3931-836C-5E95-296638353708}"/>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C4648A26-628A-6749-D09B-F534E208100B}"/>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212606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871823-1D08-A083-92D1-40808B6EBFC4}"/>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862D4454-8B1B-0ECB-049C-9FAAB8F8BD88}"/>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1AF12ED7-FC7B-C7F9-A52B-D8FB6EC6A3B0}"/>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A96625F5-CB07-3CDE-56B0-444899DFC68F}"/>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106896B8-FAE2-521D-16B5-8083E2401963}"/>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ED58195D-B126-19F9-84D3-469E4AC9C8E9}"/>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F69C947A-F0C4-FB48-AD08-BC0E935128D2}"/>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85F8D8AB-BDC2-E93B-E606-8F3FA6CA24B2}"/>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9254902E-5AFD-B133-EE9B-18AEA104264C}"/>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D5BB2A58-AEC4-D924-72F4-EC836063F5CF}"/>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B1D0F2F1-D1B2-72BE-6A0D-95AC0B09CC3C}"/>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0FC72FD9-80F2-DC96-A7A4-62C8C5E69C59}"/>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999DCF1E-1814-1CBF-399A-73BE65CD2D31}"/>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1EE2A69C-F975-A92F-7581-AB85A6F362DD}"/>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72016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DE63-857E-E826-6BB0-550E8478EC8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2089BAC-3EF5-8BA6-E693-DF766B5BFA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1277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76BBA-EC74-E904-F410-1A4CFBDCB4B4}"/>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C4838337-D7E5-B503-6186-7B7638D9E436}"/>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DA4B1251-C594-47D5-36F1-80FCA38173C9}"/>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E2C3713E-E06B-ED63-9DA6-DFC464A137EB}"/>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C7CFD1F0-380D-E60C-4D66-964E7F72A452}"/>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1C3AD5E3-2279-343C-24B9-4F63A385D19D}"/>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A9DF9BD6-DBD4-F9DE-F55F-2B11F46BC90E}"/>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7FD20296-BADA-CBCA-E173-5EF0AABEBBAE}"/>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D39DB9C0-E9AE-D42F-7D96-430903AE4C63}"/>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315A68C0-F4FF-7B7E-47EA-9F6ECF4559AD}"/>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D7A97C85-F579-9691-63C5-06CED8A62AF6}"/>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4A8D31EB-408C-80A5-C03E-A98F9E821E25}"/>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B6E74B4F-1F4C-F837-1B2B-FAB5A192F881}"/>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E1CD1AD4-AC22-6B07-BB08-AF210DB7BD35}"/>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840328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828193-0C81-4771-F85A-0F5515BF2769}"/>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5D2892DD-0897-5127-DDDF-90053D74EDD4}"/>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8680D78D-C1F6-F601-382A-D45655EC22EA}"/>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3D0F7A22-67B7-13E7-89BA-0B61F29B8918}"/>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C5630FF4-6E29-02D8-A534-C29A68001C3D}"/>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A96E3EEE-DA6C-C2C2-153B-B493021F8A01}"/>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3CE9A335-557A-8F55-B12B-1FE481770EB8}"/>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92F42681-4476-095C-D82B-CDC465A734E7}"/>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003797F6-17CB-9E66-6BF3-FE4B2C24F285}"/>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15D9CF23-5237-F4A7-E689-25CCD1D5486E}"/>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FC808307-58E7-1A18-9BE3-C69676A8F4BD}"/>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7C75C1E6-DA36-780A-737B-3BB570AEB17E}"/>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DC713D63-C843-1E0A-2765-08E0F5F1DA7E}"/>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3B706774-6D08-87F1-AD7E-74F875A02EAC}"/>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117631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10CB7-D6B7-1688-D846-086E13DD3B97}"/>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D9263400-7AB4-B0CF-3995-130A121A74A3}"/>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69D36AB9-77B8-D0ED-DED6-3D1BA6777995}"/>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5B6CE06E-BEDF-795E-4EA9-8BDD8844D6EB}"/>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853DE72D-75D2-B2B2-7BB4-F9D73BFBF59C}"/>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D87E5447-AB81-407B-6EBB-6CE92D1982C0}"/>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98BAE0FF-DF89-8C74-2B29-C2A3F362DDB5}"/>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BE6C90FB-4B6A-9816-6B54-99F72D80843F}"/>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C8FA716C-2E1B-7900-B746-CB62D7062FFD}"/>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19A4FCD7-3687-2997-8BD2-49D45F0B48AD}"/>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FA608DA3-18A2-01C6-18AB-8E1911B353A9}"/>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730AEE7A-A128-27BC-6F0B-0DC84FF7FA07}"/>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081CC878-02BC-34A3-783F-13575489B197}"/>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4AC42EF7-F5DB-5851-BDF2-D6A5E615A3CA}"/>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690921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1495AD-828E-A033-2455-41E0A13441B3}"/>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30BB3DEA-10A5-C1F5-DC90-EFCBA2583CC9}"/>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615E722A-F924-0506-6DC5-A0B0E01170D7}"/>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F5BFCC36-0559-2983-B1BB-BDA411066584}"/>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C85FA388-7693-9766-423D-EA2CF7FEDD73}"/>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360EF0F5-D1FA-A0EA-5A2C-7EEE481A842A}"/>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B706934D-18BA-D955-CB97-39700333442D}"/>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A8F1121A-6F23-5F7D-5BCC-556C30FF1475}"/>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12AB7C5C-1D72-6E5A-F6AE-977ED84489F5}"/>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F4EFB177-D3C0-A9D5-AD4B-D8C166C20B3E}"/>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944ACFBD-B290-D5AA-AFA0-0FAEBB1048E5}"/>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05D133DD-D600-8033-9217-0F9CD821E8CC}"/>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DE4976A2-37A5-00A9-6792-373461C3B8EF}"/>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CF76A674-6FD5-FC7C-D7E1-CB1717B5213C}"/>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250924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AAF88-44BD-BD1F-3CD0-85645076DE18}"/>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A63E4CEF-F9FB-9AD8-F85C-2D9CE79E939D}"/>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2D8F97B5-B856-A1E5-909B-E12E9A225C69}"/>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88F1DEA7-C794-0114-E979-864346616EFC}"/>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34A5FF41-B757-C549-8014-FDA1F08AEEAD}"/>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E928A00E-6A3B-624A-9807-605FDADCAAF3}"/>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E75F9694-47DF-3C8E-35A2-16612CE9A74E}"/>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184B88A9-430F-86D1-0912-6B2371F27FB6}"/>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41534041-D21C-F588-9C31-C9A41853D460}"/>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4B9239E9-9E33-1FFA-D11C-46EDE7853FA7}"/>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8E21A9D2-4CF5-3D80-CDCC-11D7FC3578CD}"/>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632C22AE-0806-CE92-FA1A-F21CD89575D5}"/>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EEE682E9-A5F6-AE4D-D5CA-099A9FDCF0AE}"/>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10341482-DEC7-8ED9-5FF7-2A25723C86D5}"/>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813391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57E9CD-6CBE-E39E-C993-B953A737EF5A}"/>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518752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FEFAA-389E-EDE1-9D54-C18260B64359}"/>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881546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648DA-8F26-133D-E905-DCE65D704D02}"/>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154672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1785652-8151-2FD0-51B0-A077FABDF98B}"/>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679B82EA-1D8C-AC71-D714-C561B7EB6864}"/>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A0B612FF-24A8-A3EB-9298-DBEA7FFF247D}"/>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CCF36909-69D1-4C27-0F77-53D60163071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708156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C2CDF1C-FD4F-779B-5859-B507B09D8F7D}"/>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BFC62D11-ED45-4835-3828-7FE145A651DE}"/>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719172FE-C366-D3E6-2B3D-E718FE1369F9}"/>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A5692E6B-2002-AFFC-F52E-5AB30F54B4E8}"/>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46441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7759-82BE-4252-6B43-44F0D37EAA1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D01FE66-0D66-0952-3BCC-B8A105D5282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0914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CBA9297-1097-C52E-D6CD-84E1F0196369}"/>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4111C950-7C59-30A1-C9E5-2DB2AE4109CA}"/>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52381B42-8D89-8AA2-B881-FA7C27B93A49}"/>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8D9B1BA7-7A14-2FF5-CACD-5C35E73AF8E8}"/>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22059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7503D9-896E-CDB5-D79A-6385D43087B6}"/>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FCC1F8EC-DDBE-D15E-1561-48B488E30391}"/>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9BA85630-5FDC-87A6-5CF9-4F3132D88C05}"/>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BC2D9C09-88AF-2B31-3E6C-AB40D1AD2AE1}"/>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995570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E5522A6-2EC3-AC38-5193-C8BD6B425E6D}"/>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2C446993-D422-22AA-FDD1-A26989BB197F}"/>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1BD0BB62-4C10-52E6-8C13-7599A81EE84B}"/>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F7BD69DD-F0C1-CD51-A9F6-7230FA96EEB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401859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3AF56C7-B651-59B3-8CB0-DD9E58191195}"/>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60F5F5B6-1D5D-D20F-782B-6931AC230388}"/>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8C384E78-FE54-A932-ACF5-996687C0029A}"/>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CD99C49F-0285-9BE1-A127-7EED9A08B76F}"/>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158348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F3D516E-7B1A-43AA-E088-0B3256D22384}"/>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DD0EE751-2F9E-C984-E495-B0C75E2FBFE8}"/>
              </a:ext>
            </a:extLst>
          </p:cNvPr>
          <p:cNvSpPr>
            <a:spLocks noGrp="1"/>
          </p:cNvSpPr>
          <p:nvPr>
            <p:ph type="body" sz="half" idx="10"/>
          </p:nvPr>
        </p:nvSpPr>
        <p:spPr/>
        <p:txBody>
          <a:bodyPr/>
          <a:lstStyle/>
          <a:p>
            <a:endParaRPr lang="en-US"/>
          </a:p>
        </p:txBody>
      </p:sp>
      <p:sp>
        <p:nvSpPr>
          <p:cNvPr id="4" name="Date Placeholder 3">
            <a:extLst>
              <a:ext uri="{FF2B5EF4-FFF2-40B4-BE49-F238E27FC236}">
                <a16:creationId xmlns:a16="http://schemas.microsoft.com/office/drawing/2014/main" id="{DE4CB31C-569B-1D42-7492-D794B8291E63}"/>
              </a:ext>
            </a:extLst>
          </p:cNvPr>
          <p:cNvSpPr>
            <a:spLocks noGrp="1"/>
          </p:cNvSpPr>
          <p:nvPr>
            <p:ph type="dt" sz="half" idx="11"/>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97966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54DF96-437A-B48A-4AA2-21AF56543645}"/>
              </a:ext>
            </a:extLst>
          </p:cNvPr>
          <p:cNvSpPr>
            <a:spLocks noGrp="1"/>
          </p:cNvSpPr>
          <p:nvPr>
            <p:ph type="body" sz="half" idx="2"/>
          </p:nvPr>
        </p:nvSpPr>
        <p:spPr/>
        <p:txBody>
          <a:bodyPr/>
          <a:lstStyle/>
          <a:p>
            <a:endParaRPr lang="en-US"/>
          </a:p>
        </p:txBody>
      </p:sp>
      <p:sp>
        <p:nvSpPr>
          <p:cNvPr id="3" name="Title 2">
            <a:extLst>
              <a:ext uri="{FF2B5EF4-FFF2-40B4-BE49-F238E27FC236}">
                <a16:creationId xmlns:a16="http://schemas.microsoft.com/office/drawing/2014/main" id="{39B04D7C-5CE5-7395-0401-8FBC6915F438}"/>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1F547875-153E-B167-A69A-737EA7F1DFE3}"/>
              </a:ext>
            </a:extLst>
          </p:cNvPr>
          <p:cNvSpPr>
            <a:spLocks noGrp="1"/>
          </p:cNvSpPr>
          <p:nvPr>
            <p:ph type="pic" idx="1"/>
          </p:nvPr>
        </p:nvSpPr>
        <p:spPr/>
        <p:txBody>
          <a:bodyPr/>
          <a:lstStyle/>
          <a:p>
            <a:endParaRPr lang="en-US"/>
          </a:p>
        </p:txBody>
      </p:sp>
      <p:sp>
        <p:nvSpPr>
          <p:cNvPr id="5" name="Date Placeholder 4">
            <a:extLst>
              <a:ext uri="{FF2B5EF4-FFF2-40B4-BE49-F238E27FC236}">
                <a16:creationId xmlns:a16="http://schemas.microsoft.com/office/drawing/2014/main" id="{AEED2C15-9699-11D0-AAA4-3157A647279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187427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443C939-219A-277A-22C2-E24B7F1FA978}"/>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FDDB042F-633C-BD62-C560-C067BE6FB9FB}"/>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41ACD6A1-30A8-2E4B-9A1E-C0973FD41F49}"/>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14586EDF-46D6-E273-3E51-502DD23B52D0}"/>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7291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2173E5-BE5C-8877-0B6F-C76918EF53CB}"/>
              </a:ext>
            </a:extLst>
          </p:cNvPr>
          <p:cNvSpPr>
            <a:spLocks noGrp="1"/>
          </p:cNvSpPr>
          <p:nvPr>
            <p:ph type="body" sz="half" idx="2"/>
          </p:nvPr>
        </p:nvSpPr>
        <p:spPr/>
        <p:txBody>
          <a:bodyPr/>
          <a:lstStyle/>
          <a:p>
            <a:endParaRPr lang="en-US"/>
          </a:p>
        </p:txBody>
      </p:sp>
      <p:sp>
        <p:nvSpPr>
          <p:cNvPr id="3" name="Title 2">
            <a:extLst>
              <a:ext uri="{FF2B5EF4-FFF2-40B4-BE49-F238E27FC236}">
                <a16:creationId xmlns:a16="http://schemas.microsoft.com/office/drawing/2014/main" id="{8AF9D00C-26C7-F6CD-DE06-8EEF73C063A6}"/>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38D886BB-17DD-E9ED-311D-0EA717B7BEE2}"/>
              </a:ext>
            </a:extLst>
          </p:cNvPr>
          <p:cNvSpPr>
            <a:spLocks noGrp="1"/>
          </p:cNvSpPr>
          <p:nvPr>
            <p:ph type="pic" idx="1"/>
          </p:nvPr>
        </p:nvSpPr>
        <p:spPr/>
        <p:txBody>
          <a:bodyPr/>
          <a:lstStyle/>
          <a:p>
            <a:endParaRPr lang="en-US"/>
          </a:p>
        </p:txBody>
      </p:sp>
      <p:sp>
        <p:nvSpPr>
          <p:cNvPr id="5" name="Picture Placeholder 4">
            <a:extLst>
              <a:ext uri="{FF2B5EF4-FFF2-40B4-BE49-F238E27FC236}">
                <a16:creationId xmlns:a16="http://schemas.microsoft.com/office/drawing/2014/main" id="{4003556E-DB20-CF9F-8BFF-D9415F66DA11}"/>
              </a:ext>
            </a:extLst>
          </p:cNvPr>
          <p:cNvSpPr>
            <a:spLocks noGrp="1"/>
          </p:cNvSpPr>
          <p:nvPr>
            <p:ph type="pic" idx="10"/>
          </p:nvPr>
        </p:nvSpPr>
        <p:spPr/>
        <p:txBody>
          <a:bodyPr/>
          <a:lstStyle/>
          <a:p>
            <a:endParaRPr lang="en-US"/>
          </a:p>
        </p:txBody>
      </p:sp>
      <p:sp>
        <p:nvSpPr>
          <p:cNvPr id="6" name="Date Placeholder 5">
            <a:extLst>
              <a:ext uri="{FF2B5EF4-FFF2-40B4-BE49-F238E27FC236}">
                <a16:creationId xmlns:a16="http://schemas.microsoft.com/office/drawing/2014/main" id="{C1AEF5D6-020C-E77D-0FA2-B3A51412CD79}"/>
              </a:ext>
            </a:extLst>
          </p:cNvPr>
          <p:cNvSpPr>
            <a:spLocks noGrp="1"/>
          </p:cNvSpPr>
          <p:nvPr>
            <p:ph type="dt" sz="half" idx="11"/>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278720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52C8-6CCE-0157-7306-CCB6DAD2D2AA}"/>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874574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F7301-5FC3-D80C-4875-CF21AD3FBC7B}"/>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114117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D7315-A6D0-8A44-5E80-56B30137DDA3}"/>
              </a:ext>
            </a:extLst>
          </p:cNvPr>
          <p:cNvSpPr>
            <a:spLocks noGrp="1"/>
          </p:cNvSpPr>
          <p:nvPr>
            <p:ph type="dt" sz="half" idx="10"/>
          </p:nvPr>
        </p:nvSpPr>
        <p:spPr/>
        <p:txBody>
          <a:bodyPr/>
          <a:lstStyle/>
          <a:p>
            <a:r>
              <a:rPr lang="en-CA" dirty="0"/>
              <a:t>MARATHON OF HOPE CANCER CENTRES NETWORK</a:t>
            </a:r>
            <a:endParaRPr lang="en-US" dirty="0"/>
          </a:p>
        </p:txBody>
      </p:sp>
    </p:spTree>
    <p:extLst>
      <p:ext uri="{BB962C8B-B14F-4D97-AF65-F5344CB8AC3E}">
        <p14:creationId xmlns:p14="http://schemas.microsoft.com/office/powerpoint/2010/main" val="1114548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0FD5-8C94-9F7A-A7C0-D8512D0E6D50}"/>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267659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A498-2967-AE8B-84CF-80608487BCB1}"/>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424189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9DE2C-A4DF-72C3-7076-4EB84F565A55}"/>
              </a:ext>
            </a:extLst>
          </p:cNvPr>
          <p:cNvSpPr>
            <a:spLocks noGrp="1"/>
          </p:cNvSpPr>
          <p:nvPr>
            <p:ph type="dt" sz="half" idx="12"/>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68038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7B98-F677-C94E-B77E-6BEC98DEBB92}"/>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F97B2AA2-3E5F-2155-1906-792D2AB4A4D4}"/>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19799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7746-AE89-2340-E325-350571C768C7}"/>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A274EBAD-09BA-429B-B8F6-4536BA5CCF78}"/>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13987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8887-91C9-CFFD-A143-9BF0064B7400}"/>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31E21402-322D-BF4D-E157-58F90AEF0545}"/>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963997848"/>
      </p:ext>
    </p:extLst>
  </p:cSld>
  <p:clrMapOvr>
    <a:masterClrMapping/>
  </p:clrMapOvr>
</p:sld>
</file>

<file path=ppt/theme/theme1.xml><?xml version="1.0" encoding="utf-8"?>
<a:theme xmlns:a="http://schemas.openxmlformats.org/drawingml/2006/main" name="Office Theme">
  <a:themeElements>
    <a:clrScheme name="Custom 26">
      <a:dk1>
        <a:srgbClr val="202845"/>
      </a:dk1>
      <a:lt1>
        <a:srgbClr val="FFFFFF"/>
      </a:lt1>
      <a:dk2>
        <a:srgbClr val="000000"/>
      </a:dk2>
      <a:lt2>
        <a:srgbClr val="EBE6E3"/>
      </a:lt2>
      <a:accent1>
        <a:srgbClr val="E33C30"/>
      </a:accent1>
      <a:accent2>
        <a:srgbClr val="A2A9AD"/>
      </a:accent2>
      <a:accent3>
        <a:srgbClr val="ABDAF0"/>
      </a:accent3>
      <a:accent4>
        <a:srgbClr val="007DAD"/>
      </a:accent4>
      <a:accent5>
        <a:srgbClr val="FEA323"/>
      </a:accent5>
      <a:accent6>
        <a:srgbClr val="83C0BA"/>
      </a:accent6>
      <a:hlink>
        <a:srgbClr val="202845"/>
      </a:hlink>
      <a:folHlink>
        <a:srgbClr val="E43D2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FF Presentation Template" id="{2696DF2A-282D-724D-B133-50EAB300A309}" vid="{44616BED-0E39-954F-9C16-1F646B2C9A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1BB517E3470349A60AB55491D6EDD0" ma:contentTypeVersion="19" ma:contentTypeDescription="Create a new document." ma:contentTypeScope="" ma:versionID="808c9451e303f58644ef4793decadcbd">
  <xsd:schema xmlns:xsd="http://www.w3.org/2001/XMLSchema" xmlns:xs="http://www.w3.org/2001/XMLSchema" xmlns:p="http://schemas.microsoft.com/office/2006/metadata/properties" xmlns:ns2="97a91bfc-3c98-4b91-8d44-a1a668b990b7" xmlns:ns3="8ea66ac8-cb8a-467e-8186-d4d6f5e3ec50" targetNamespace="http://schemas.microsoft.com/office/2006/metadata/properties" ma:root="true" ma:fieldsID="34a7d2b439c325b2e79150c347a153fc" ns2:_="" ns3:_="">
    <xsd:import namespace="97a91bfc-3c98-4b91-8d44-a1a668b990b7"/>
    <xsd:import namespace="8ea66ac8-cb8a-467e-8186-d4d6f5e3ec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Andr_x00e9_"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91bfc-3c98-4b91-8d44-a1a668b99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eb9eabf-b3d4-4d2f-af3b-a6efbf6888ed" ma:termSetId="09814cd3-568e-fe90-9814-8d621ff8fb84" ma:anchorId="fba54fb3-c3e1-fe81-a776-ca4b69148c4d" ma:open="true" ma:isKeyword="false">
      <xsd:complexType>
        <xsd:sequence>
          <xsd:element ref="pc:Terms" minOccurs="0" maxOccurs="1"/>
        </xsd:sequence>
      </xsd:complexType>
    </xsd:element>
    <xsd:element name="Andr_x00e9_" ma:index="22" nillable="true" ma:displayName="André" ma:format="Dropdown" ma:internalName="Andr_x00e9_">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a66ac8-cb8a-467e-8186-d4d6f5e3ec5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1edeade-c3c3-4848-b5ce-e8cd59b01925}" ma:internalName="TaxCatchAll" ma:showField="CatchAllData" ma:web="8ea66ac8-cb8a-467e-8186-d4d6f5e3ec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a91bfc-3c98-4b91-8d44-a1a668b990b7">
      <Terms xmlns="http://schemas.microsoft.com/office/infopath/2007/PartnerControls"/>
    </lcf76f155ced4ddcb4097134ff3c332f>
    <TaxCatchAll xmlns="8ea66ac8-cb8a-467e-8186-d4d6f5e3ec50" xsi:nil="true"/>
    <Andr_x00e9_ xmlns="97a91bfc-3c98-4b91-8d44-a1a668b990b7" xsi:nil="true"/>
  </documentManagement>
</p:properties>
</file>

<file path=customXml/itemProps1.xml><?xml version="1.0" encoding="utf-8"?>
<ds:datastoreItem xmlns:ds="http://schemas.openxmlformats.org/officeDocument/2006/customXml" ds:itemID="{88A3A15E-C220-4ACB-A9E6-275F3116A487}"/>
</file>

<file path=customXml/itemProps2.xml><?xml version="1.0" encoding="utf-8"?>
<ds:datastoreItem xmlns:ds="http://schemas.openxmlformats.org/officeDocument/2006/customXml" ds:itemID="{6390104D-B20E-4989-B4C0-F34BE80A77F4}"/>
</file>

<file path=customXml/itemProps3.xml><?xml version="1.0" encoding="utf-8"?>
<ds:datastoreItem xmlns:ds="http://schemas.openxmlformats.org/officeDocument/2006/customXml" ds:itemID="{6DF36A55-0A65-4DDF-8B76-449E985EA4EC}"/>
</file>

<file path=docProps/app.xml><?xml version="1.0" encoding="utf-8"?>
<Properties xmlns="http://schemas.openxmlformats.org/officeDocument/2006/extended-properties" xmlns:vt="http://schemas.openxmlformats.org/officeDocument/2006/docPropsVTypes">
  <Template>Office Theme</Template>
  <TotalTime>3176</TotalTime>
  <Words>258</Words>
  <Application>Microsoft Macintosh PowerPoint</Application>
  <PresentationFormat>Widescreen</PresentationFormat>
  <Paragraphs>43</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Aptos</vt:lpstr>
      <vt:lpstr>Arial</vt:lpstr>
      <vt:lpstr>Avenir Next LT Pro</vt:lpstr>
      <vt:lpstr>Bahnschrift</vt:lpstr>
      <vt:lpstr>Rigid Square</vt:lpstr>
      <vt:lpstr>Terry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Woudstra</dc:creator>
  <cp:lastModifiedBy>Natalie Fitzpatrick</cp:lastModifiedBy>
  <cp:revision>118</cp:revision>
  <dcterms:created xsi:type="dcterms:W3CDTF">2024-10-25T16:38:28Z</dcterms:created>
  <dcterms:modified xsi:type="dcterms:W3CDTF">2024-12-09T21:38:12Z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0x010100821BB517E3470349A60AB55491D6EDD0</vt:lpwstr>
  </property>
</Properties>
</file>